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8" r:id="rId11"/>
    <p:sldId id="269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4660"/>
  </p:normalViewPr>
  <p:slideViewPr>
    <p:cSldViewPr>
      <p:cViewPr varScale="1">
        <p:scale>
          <a:sx n="104" d="100"/>
          <a:sy n="104" d="100"/>
        </p:scale>
        <p:origin x="-1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954D-4649-4759-8DA6-905A90838601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AD9E-10AA-4A4C-A08C-B2BEF5C11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954D-4649-4759-8DA6-905A90838601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AD9E-10AA-4A4C-A08C-B2BEF5C11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954D-4649-4759-8DA6-905A90838601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AD9E-10AA-4A4C-A08C-B2BEF5C11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954D-4649-4759-8DA6-905A90838601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AD9E-10AA-4A4C-A08C-B2BEF5C11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954D-4649-4759-8DA6-905A90838601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AD9E-10AA-4A4C-A08C-B2BEF5C11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954D-4649-4759-8DA6-905A90838601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AD9E-10AA-4A4C-A08C-B2BEF5C11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954D-4649-4759-8DA6-905A90838601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AD9E-10AA-4A4C-A08C-B2BEF5C11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954D-4649-4759-8DA6-905A90838601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AD9E-10AA-4A4C-A08C-B2BEF5C11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954D-4649-4759-8DA6-905A90838601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AD9E-10AA-4A4C-A08C-B2BEF5C11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954D-4649-4759-8DA6-905A90838601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AD9E-10AA-4A4C-A08C-B2BEF5C11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954D-4649-4759-8DA6-905A90838601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AD9E-10AA-4A4C-A08C-B2BEF5C11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2954D-4649-4759-8DA6-905A90838601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4AD9E-10AA-4A4C-A08C-B2BEF5C11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uhgalter\Desktop\группа 6\фоны для презентаций\фоны для презентаций\зи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  <a:latin typeface="Impact" pitchFamily="34" charset="0"/>
              </a:rPr>
              <a:t>Всем ребятам очень-очень очень нравится зима!</a:t>
            </a:r>
            <a:endParaRPr lang="ru-RU" dirty="0">
              <a:solidFill>
                <a:srgbClr val="00B0F0"/>
              </a:solidFill>
              <a:latin typeface="Impact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141771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Развлечения на прогулке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Группа № 6,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Воспитатель: Будник М.В.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uhgalter\Desktop\группа 6\фоны для презентаций\фоны для презентаций\Winter-twigs-snow-snowflakes-sky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Содержимое 5" descr="IMG20240117110711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3395663" cy="4525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Содержимое 6" descr="IMG20240117112120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5508104" y="188640"/>
            <a:ext cx="3394075" cy="4525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C:\Users\Buhgalter\Desktop\зима 24\IMG2024011711224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3717032"/>
            <a:ext cx="3893035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uhgalter\Desktop\группа 6\фоны для презентаций\фоны для презентаций\Winter-twigs-snow-snowflakes-sky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IMG2024011711251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07504" y="188640"/>
            <a:ext cx="3394472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Содержимое 7" descr="IMG2023120111104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508104" y="188640"/>
            <a:ext cx="3394472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Содержимое 5" descr="IMG20231205120510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2195736" y="3645024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uhgalter\Desktop\группа 6\фоны для презентаций\фоны для презентаций\Winter-twigs-snow-snowflakes-sky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FF"/>
                </a:solidFill>
              </a:rPr>
              <a:t>Акция «Покормите птиц зимой»</a:t>
            </a:r>
            <a:endParaRPr lang="ru-RU" b="1" dirty="0">
              <a:solidFill>
                <a:srgbClr val="FF00FF"/>
              </a:solidFill>
            </a:endParaRPr>
          </a:p>
        </p:txBody>
      </p:sp>
      <p:pic>
        <p:nvPicPr>
          <p:cNvPr id="6" name="Содержимое 5" descr="C:\Users\Buhgalter\Desktop\зима 24\IMG20240119111702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3394472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73" name="Rectangle 1"/>
          <p:cNvSpPr>
            <a:spLocks noGrp="1" noChangeArrowheads="1"/>
          </p:cNvSpPr>
          <p:nvPr>
            <p:ph sz="half" idx="2"/>
          </p:nvPr>
        </p:nvSpPr>
        <p:spPr bwMode="auto">
          <a:xfrm>
            <a:off x="4716463" y="-1212696"/>
            <a:ext cx="2573205" cy="784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Helvetica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Helvetica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Helvetica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Helvetica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Helvetica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Helvetica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Helvetica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Helvetica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Helvetica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Helvetica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Helvetica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Helvetica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Helvetica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Helvetica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Покормите птиц зимой.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Пусть со всех концов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К вам слетятся, как домой,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Стайки на крыльцо.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Не богаты их корма.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Горсть зерна нужна,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Горсть одна — и не страшна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Будет им зима.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C:\Users\Buhgalter\Desktop\зима 24\IMG2024012211263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772816"/>
            <a:ext cx="4176464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uhgalter\Desktop\группа 6\фоны для презентаций\фоны для презентаций\Winter-twigs-snow-snowflakes-sky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FF"/>
                </a:solidFill>
              </a:rPr>
              <a:t/>
            </a:r>
            <a:br>
              <a:rPr lang="ru-RU" dirty="0" smtClean="0">
                <a:solidFill>
                  <a:srgbClr val="FF00FF"/>
                </a:solidFill>
              </a:rPr>
            </a:br>
            <a:r>
              <a:rPr lang="ru-RU" dirty="0" smtClean="0">
                <a:solidFill>
                  <a:srgbClr val="FF00FF"/>
                </a:solidFill>
              </a:rPr>
              <a:t/>
            </a:r>
            <a:br>
              <a:rPr lang="ru-RU" dirty="0" smtClean="0">
                <a:solidFill>
                  <a:srgbClr val="FF00FF"/>
                </a:solidFill>
              </a:rPr>
            </a:br>
            <a:r>
              <a:rPr lang="ru-RU" dirty="0" smtClean="0">
                <a:solidFill>
                  <a:srgbClr val="FF00FF"/>
                </a:solidFill>
              </a:rPr>
              <a:t/>
            </a:r>
            <a:br>
              <a:rPr lang="ru-RU" dirty="0" smtClean="0">
                <a:solidFill>
                  <a:srgbClr val="FF00FF"/>
                </a:solidFill>
              </a:rPr>
            </a:br>
            <a:r>
              <a:rPr lang="ru-RU" dirty="0" smtClean="0">
                <a:solidFill>
                  <a:srgbClr val="FF00FF"/>
                </a:solidFill>
              </a:rPr>
              <a:t/>
            </a:r>
            <a:br>
              <a:rPr lang="ru-RU" dirty="0" smtClean="0">
                <a:solidFill>
                  <a:srgbClr val="FF00FF"/>
                </a:solidFill>
              </a:rPr>
            </a:br>
            <a:r>
              <a:rPr lang="ru-RU" dirty="0" smtClean="0">
                <a:solidFill>
                  <a:srgbClr val="FF00FF"/>
                </a:solidFill>
              </a:rPr>
              <a:t/>
            </a:r>
            <a:br>
              <a:rPr lang="ru-RU" dirty="0" smtClean="0">
                <a:solidFill>
                  <a:srgbClr val="FF00FF"/>
                </a:solidFill>
              </a:rPr>
            </a:br>
            <a:r>
              <a:rPr lang="ru-RU" dirty="0" smtClean="0">
                <a:solidFill>
                  <a:srgbClr val="FF00FF"/>
                </a:solidFill>
              </a:rPr>
              <a:t/>
            </a:r>
            <a:br>
              <a:rPr lang="ru-RU" dirty="0" smtClean="0">
                <a:solidFill>
                  <a:srgbClr val="FF00FF"/>
                </a:solidFill>
              </a:rPr>
            </a:br>
            <a:r>
              <a:rPr lang="ru-RU" dirty="0" smtClean="0">
                <a:solidFill>
                  <a:srgbClr val="FF00FF"/>
                </a:solidFill>
              </a:rPr>
              <a:t/>
            </a:r>
            <a:br>
              <a:rPr lang="ru-RU" dirty="0" smtClean="0">
                <a:solidFill>
                  <a:srgbClr val="FF00FF"/>
                </a:solidFill>
              </a:rPr>
            </a:br>
            <a:r>
              <a:rPr lang="ru-RU" dirty="0" smtClean="0">
                <a:solidFill>
                  <a:srgbClr val="FF00FF"/>
                </a:solidFill>
              </a:rPr>
              <a:t/>
            </a:r>
            <a:br>
              <a:rPr lang="ru-RU" dirty="0" smtClean="0">
                <a:solidFill>
                  <a:srgbClr val="FF00FF"/>
                </a:solidFill>
              </a:rPr>
            </a:br>
            <a:r>
              <a:rPr lang="ru-RU" b="1" dirty="0" smtClean="0">
                <a:solidFill>
                  <a:srgbClr val="FF00FF"/>
                </a:solidFill>
              </a:rPr>
              <a:t>Спасибо за внимание!</a:t>
            </a:r>
            <a:endParaRPr lang="ru-RU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uhgalter\Desktop\группа 6\фоны для презентаций\фоны для презентаций\нг-фон2-1024x7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4294967295"/>
          </p:nvPr>
        </p:nvSpPr>
        <p:spPr>
          <a:xfrm>
            <a:off x="4032250" y="273050"/>
            <a:ext cx="5111750" cy="5853113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3600" b="1" dirty="0">
                <a:solidFill>
                  <a:srgbClr val="00B0F0"/>
                </a:solidFill>
              </a:rPr>
              <a:t>Зима ребятам нравится!</a:t>
            </a:r>
          </a:p>
          <a:p>
            <a:pPr fontAlgn="base">
              <a:buNone/>
            </a:pPr>
            <a:endParaRPr lang="ru-RU" b="1" dirty="0" smtClean="0">
              <a:solidFill>
                <a:srgbClr val="00B0F0"/>
              </a:solidFill>
            </a:endParaRPr>
          </a:p>
          <a:p>
            <a:pPr fontAlgn="base">
              <a:buNone/>
            </a:pPr>
            <a:r>
              <a:rPr lang="ru-RU" b="1" dirty="0">
                <a:solidFill>
                  <a:srgbClr val="00B0F0"/>
                </a:solidFill>
              </a:rPr>
              <a:t> </a:t>
            </a:r>
            <a:r>
              <a:rPr lang="ru-RU" b="1" dirty="0" smtClean="0">
                <a:solidFill>
                  <a:srgbClr val="00B0F0"/>
                </a:solidFill>
              </a:rPr>
              <a:t>      Какое </a:t>
            </a:r>
            <a:r>
              <a:rPr lang="ru-RU" b="1" dirty="0">
                <a:solidFill>
                  <a:srgbClr val="00B0F0"/>
                </a:solidFill>
              </a:rPr>
              <a:t>лето? Жаркое!</a:t>
            </a:r>
            <a:br>
              <a:rPr lang="ru-RU" b="1" dirty="0">
                <a:solidFill>
                  <a:srgbClr val="00B0F0"/>
                </a:solidFill>
              </a:rPr>
            </a:br>
            <a:r>
              <a:rPr lang="ru-RU" b="1" dirty="0">
                <a:solidFill>
                  <a:srgbClr val="00B0F0"/>
                </a:solidFill>
              </a:rPr>
              <a:t>А осень? Она яркая!</a:t>
            </a:r>
            <a:br>
              <a:rPr lang="ru-RU" b="1" dirty="0">
                <a:solidFill>
                  <a:srgbClr val="00B0F0"/>
                </a:solidFill>
              </a:rPr>
            </a:br>
            <a:r>
              <a:rPr lang="ru-RU" b="1" dirty="0">
                <a:solidFill>
                  <a:srgbClr val="00B0F0"/>
                </a:solidFill>
              </a:rPr>
              <a:t>Весна? Как мама нежная!</a:t>
            </a:r>
            <a:br>
              <a:rPr lang="ru-RU" b="1" dirty="0">
                <a:solidFill>
                  <a:srgbClr val="00B0F0"/>
                </a:solidFill>
              </a:rPr>
            </a:br>
            <a:r>
              <a:rPr lang="ru-RU" b="1" dirty="0">
                <a:solidFill>
                  <a:srgbClr val="00B0F0"/>
                </a:solidFill>
              </a:rPr>
              <a:t>Зима? Морозно-снежная!</a:t>
            </a:r>
            <a:br>
              <a:rPr lang="ru-RU" b="1" dirty="0">
                <a:solidFill>
                  <a:srgbClr val="00B0F0"/>
                </a:solidFill>
              </a:rPr>
            </a:br>
            <a:r>
              <a:rPr lang="ru-RU" b="1" dirty="0">
                <a:solidFill>
                  <a:srgbClr val="00B0F0"/>
                </a:solidFill>
              </a:rPr>
              <a:t/>
            </a:r>
            <a:br>
              <a:rPr lang="ru-RU" b="1" dirty="0">
                <a:solidFill>
                  <a:srgbClr val="00B0F0"/>
                </a:solidFill>
              </a:rPr>
            </a:br>
            <a:r>
              <a:rPr lang="ru-RU" b="1" dirty="0">
                <a:solidFill>
                  <a:srgbClr val="00B0F0"/>
                </a:solidFill>
              </a:rPr>
              <a:t>Зима – из льда красавица.</a:t>
            </a:r>
            <a:br>
              <a:rPr lang="ru-RU" b="1" dirty="0">
                <a:solidFill>
                  <a:srgbClr val="00B0F0"/>
                </a:solidFill>
              </a:rPr>
            </a:br>
            <a:r>
              <a:rPr lang="ru-RU" b="1" dirty="0">
                <a:solidFill>
                  <a:srgbClr val="00B0F0"/>
                </a:solidFill>
              </a:rPr>
              <a:t>Зима ребятам нравится!</a:t>
            </a:r>
            <a:br>
              <a:rPr lang="ru-RU" b="1" dirty="0">
                <a:solidFill>
                  <a:srgbClr val="00B0F0"/>
                </a:solidFill>
              </a:rPr>
            </a:br>
            <a:r>
              <a:rPr lang="ru-RU" b="1" dirty="0">
                <a:solidFill>
                  <a:srgbClr val="00B0F0"/>
                </a:solidFill>
              </a:rPr>
              <a:t/>
            </a:r>
            <a:br>
              <a:rPr lang="ru-RU" b="1" dirty="0">
                <a:solidFill>
                  <a:srgbClr val="00B0F0"/>
                </a:solidFill>
              </a:rPr>
            </a:br>
            <a:r>
              <a:rPr lang="ru-RU" b="1" dirty="0">
                <a:solidFill>
                  <a:srgbClr val="00B0F0"/>
                </a:solidFill>
              </a:rPr>
              <a:t>Зимой на лыжах, ну вперед!</a:t>
            </a:r>
            <a:br>
              <a:rPr lang="ru-RU" b="1" dirty="0">
                <a:solidFill>
                  <a:srgbClr val="00B0F0"/>
                </a:solidFill>
              </a:rPr>
            </a:br>
            <a:r>
              <a:rPr lang="ru-RU" b="1" dirty="0">
                <a:solidFill>
                  <a:srgbClr val="00B0F0"/>
                </a:solidFill>
              </a:rPr>
              <a:t>Вперед! На речке горка ждет!</a:t>
            </a:r>
            <a:br>
              <a:rPr lang="ru-RU" b="1" dirty="0">
                <a:solidFill>
                  <a:srgbClr val="00B0F0"/>
                </a:solidFill>
              </a:rPr>
            </a:br>
            <a:r>
              <a:rPr lang="ru-RU" b="1" dirty="0">
                <a:solidFill>
                  <a:srgbClr val="00B0F0"/>
                </a:solidFill>
              </a:rPr>
              <a:t>Зимой на санках с горки вниз!</a:t>
            </a:r>
            <a:br>
              <a:rPr lang="ru-RU" b="1" dirty="0">
                <a:solidFill>
                  <a:srgbClr val="00B0F0"/>
                </a:solidFill>
              </a:rPr>
            </a:br>
            <a:r>
              <a:rPr lang="ru-RU" b="1" dirty="0">
                <a:solidFill>
                  <a:srgbClr val="00B0F0"/>
                </a:solidFill>
              </a:rPr>
              <a:t>И все кричат: «Держись! Держись!»</a:t>
            </a:r>
            <a:br>
              <a:rPr lang="ru-RU" b="1" dirty="0">
                <a:solidFill>
                  <a:srgbClr val="00B0F0"/>
                </a:solidFill>
              </a:rPr>
            </a:br>
            <a:r>
              <a:rPr lang="ru-RU" b="1" dirty="0">
                <a:solidFill>
                  <a:srgbClr val="00B0F0"/>
                </a:solidFill>
              </a:rPr>
              <a:t/>
            </a:r>
            <a:br>
              <a:rPr lang="ru-RU" b="1" dirty="0">
                <a:solidFill>
                  <a:srgbClr val="00B0F0"/>
                </a:solidFill>
              </a:rPr>
            </a:br>
            <a:r>
              <a:rPr lang="ru-RU" b="1" dirty="0">
                <a:solidFill>
                  <a:srgbClr val="00B0F0"/>
                </a:solidFill>
              </a:rPr>
              <a:t>Спешит зимой к нам снеговик,</a:t>
            </a:r>
            <a:br>
              <a:rPr lang="ru-RU" b="1" dirty="0">
                <a:solidFill>
                  <a:srgbClr val="00B0F0"/>
                </a:solidFill>
              </a:rPr>
            </a:br>
            <a:r>
              <a:rPr lang="ru-RU" b="1" dirty="0">
                <a:solidFill>
                  <a:srgbClr val="00B0F0"/>
                </a:solidFill>
              </a:rPr>
              <a:t>К морозу снегу он привык.</a:t>
            </a:r>
            <a:br>
              <a:rPr lang="ru-RU" b="1" dirty="0">
                <a:solidFill>
                  <a:srgbClr val="00B0F0"/>
                </a:solidFill>
              </a:rPr>
            </a:br>
            <a:r>
              <a:rPr lang="ru-RU" b="1" dirty="0">
                <a:solidFill>
                  <a:srgbClr val="00B0F0"/>
                </a:solidFill>
              </a:rPr>
              <a:t>Мы зиму любим и зовем,</a:t>
            </a:r>
            <a:br>
              <a:rPr lang="ru-RU" b="1" dirty="0">
                <a:solidFill>
                  <a:srgbClr val="00B0F0"/>
                </a:solidFill>
              </a:rPr>
            </a:br>
            <a:r>
              <a:rPr lang="ru-RU" b="1" dirty="0">
                <a:solidFill>
                  <a:srgbClr val="00B0F0"/>
                </a:solidFill>
              </a:rPr>
              <a:t>Ее всю осень в гости ждем.</a:t>
            </a:r>
            <a:br>
              <a:rPr lang="ru-RU" b="1" dirty="0">
                <a:solidFill>
                  <a:srgbClr val="00B0F0"/>
                </a:solidFill>
              </a:rPr>
            </a:br>
            <a:r>
              <a:rPr lang="ru-RU" b="1" dirty="0">
                <a:solidFill>
                  <a:srgbClr val="00B0F0"/>
                </a:solidFill>
              </a:rPr>
              <a:t/>
            </a:r>
            <a:br>
              <a:rPr lang="ru-RU" b="1" dirty="0">
                <a:solidFill>
                  <a:srgbClr val="00B0F0"/>
                </a:solidFill>
              </a:rPr>
            </a:br>
            <a:r>
              <a:rPr lang="ru-RU" b="1" dirty="0">
                <a:solidFill>
                  <a:srgbClr val="00B0F0"/>
                </a:solidFill>
              </a:rPr>
              <a:t>Зима настроит снег - часы,</a:t>
            </a:r>
            <a:br>
              <a:rPr lang="ru-RU" b="1" dirty="0">
                <a:solidFill>
                  <a:srgbClr val="00B0F0"/>
                </a:solidFill>
              </a:rPr>
            </a:br>
            <a:r>
              <a:rPr lang="ru-RU" b="1" dirty="0">
                <a:solidFill>
                  <a:srgbClr val="00B0F0"/>
                </a:solidFill>
              </a:rPr>
              <a:t>Раскрасит алым нам носы...</a:t>
            </a:r>
            <a:br>
              <a:rPr lang="ru-RU" b="1" dirty="0">
                <a:solidFill>
                  <a:srgbClr val="00B0F0"/>
                </a:solidFill>
              </a:rPr>
            </a:br>
            <a:r>
              <a:rPr lang="ru-RU" b="1" dirty="0">
                <a:solidFill>
                  <a:srgbClr val="00B0F0"/>
                </a:solidFill>
              </a:rPr>
              <a:t>Всем, всем подарки принесет</a:t>
            </a:r>
            <a:br>
              <a:rPr lang="ru-RU" b="1" dirty="0">
                <a:solidFill>
                  <a:srgbClr val="00B0F0"/>
                </a:solidFill>
              </a:rPr>
            </a:br>
            <a:r>
              <a:rPr lang="ru-RU" b="1" dirty="0">
                <a:solidFill>
                  <a:srgbClr val="00B0F0"/>
                </a:solidFill>
              </a:rPr>
              <a:t>Под елку ночью в Новый год</a:t>
            </a:r>
            <a:r>
              <a:rPr lang="ru-RU" b="1" dirty="0" smtClean="0">
                <a:solidFill>
                  <a:srgbClr val="00B0F0"/>
                </a:solidFill>
              </a:rPr>
              <a:t>.                                       </a:t>
            </a:r>
            <a:r>
              <a:rPr lang="ru-RU" dirty="0" smtClean="0">
                <a:solidFill>
                  <a:srgbClr val="00B0F0"/>
                </a:solidFill>
              </a:rPr>
              <a:t>Светлана  </a:t>
            </a:r>
            <a:r>
              <a:rPr lang="ru-RU" dirty="0" err="1" smtClean="0">
                <a:solidFill>
                  <a:srgbClr val="00B0F0"/>
                </a:solidFill>
              </a:rPr>
              <a:t>Рагулина</a:t>
            </a:r>
            <a:endParaRPr lang="ru-RU" b="1" dirty="0">
              <a:solidFill>
                <a:srgbClr val="00B0F0"/>
              </a:solidFill>
            </a:endParaRPr>
          </a:p>
          <a:p>
            <a:endParaRPr lang="ru-RU" dirty="0"/>
          </a:p>
        </p:txBody>
      </p:sp>
      <p:pic>
        <p:nvPicPr>
          <p:cNvPr id="12" name="Рисунок 11" descr="C:\Users\Buhgalter\Desktop\зима 24\IMG202312051205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260648"/>
            <a:ext cx="3024336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Buhgalter\Desktop\группа 6\фоны для презентаций\фоны для презентаций\Winter-twigs-snow-snowflakes-sky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b="1" dirty="0" smtClean="0">
                <a:solidFill>
                  <a:srgbClr val="FF00FF"/>
                </a:solidFill>
              </a:rPr>
              <a:t>Первые постройки</a:t>
            </a:r>
            <a:endParaRPr lang="ru-RU" b="1" dirty="0">
              <a:solidFill>
                <a:srgbClr val="FF00FF"/>
              </a:solidFill>
            </a:endParaRPr>
          </a:p>
        </p:txBody>
      </p:sp>
      <p:pic>
        <p:nvPicPr>
          <p:cNvPr id="6" name="Содержимое 5" descr="IMG2023121912473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908720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Содержимое 7" descr="IMG2023122011145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580112" y="980728"/>
            <a:ext cx="3394472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C:\Users\Buhgalter\Desktop\зима 24\IMG2023112711493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3573016"/>
            <a:ext cx="4139952" cy="30009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Buhgalter\Desktop\группа 6\фоны для презентаций\фоны для презентаций\Winter-twigs-snow-snowflakes-sky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FF"/>
                </a:solidFill>
              </a:rPr>
              <a:t>Мы мороза не боимся</a:t>
            </a:r>
            <a:endParaRPr lang="ru-RU" b="1" dirty="0">
              <a:solidFill>
                <a:srgbClr val="FF00FF"/>
              </a:solidFill>
            </a:endParaRPr>
          </a:p>
        </p:txBody>
      </p:sp>
      <p:pic>
        <p:nvPicPr>
          <p:cNvPr id="6" name="Содержимое 5" descr="IMG2023120511180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79264" y="1600200"/>
            <a:ext cx="3394472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Содержимое 6" descr="IMG2023120111104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970264" y="1600200"/>
            <a:ext cx="3394472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Buhgalter\Desktop\группа 6\фоны для презентаций\фоны для презентаций\Winter-twigs-snow-snowflakes-sky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8544" cy="6858000"/>
          </a:xfrm>
          <a:prstGeom prst="rect">
            <a:avLst/>
          </a:prstGeom>
          <a:noFill/>
        </p:spPr>
      </p:pic>
      <p:pic>
        <p:nvPicPr>
          <p:cNvPr id="6" name="Содержимое 5" descr="IMG20231206075849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251520" y="1196752"/>
            <a:ext cx="3394075" cy="4525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Содержимое 6" descr="IMG20231205115948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4788024" y="3717032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C:\Users\Buhgalter\Desktop\зима 24\IMG2023122611543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32656"/>
            <a:ext cx="4211960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Buhgalter\Desktop\группа 6\фоны для презентаций\фоны для презентаций\Winter-twigs-snow-snowflakes-sky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4016" y="0"/>
            <a:ext cx="9288016" cy="10394504"/>
          </a:xfrm>
          <a:prstGeom prst="rect">
            <a:avLst/>
          </a:prstGeom>
          <a:noFill/>
        </p:spPr>
      </p:pic>
      <p:pic>
        <p:nvPicPr>
          <p:cNvPr id="7" name="Содержимое 6" descr="IMG20231226115509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260648"/>
            <a:ext cx="3394075" cy="4525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Содержимое 7" descr="IMG20240110113945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1979712" y="3645024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Users\Buhgalter\Desktop\зима 24\IMG2024011011391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332656"/>
            <a:ext cx="3168352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Buhgalter\Desktop\группа 6\фоны для презентаций\фоны для презентаций\Winter-twigs-snow-snowflakes-sky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Содержимое 5" descr="IMG20240112113052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79512" y="2060848"/>
            <a:ext cx="3395663" cy="4525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Содержимое 6" descr="IMG20240111115118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5508104" y="2204864"/>
            <a:ext cx="3394075" cy="4525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IMG20231206114621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87824" y="116632"/>
            <a:ext cx="2952328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Buhgalter\Desktop\группа 6\фоны для презентаций\фоны для презентаций\Winter-twigs-snow-snowflakes-sky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957392"/>
          </a:xfrm>
          <a:prstGeom prst="rect">
            <a:avLst/>
          </a:prstGeom>
          <a:noFill/>
        </p:spPr>
      </p:pic>
      <p:pic>
        <p:nvPicPr>
          <p:cNvPr id="6" name="Содержимое 5" descr="IMG20231226115613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-108520" y="2060848"/>
            <a:ext cx="3394075" cy="4525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Содержимое 6" descr="IMG20240110114734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5580112" y="2204864"/>
            <a:ext cx="3395662" cy="4525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IMG20240110113932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31840" y="1196752"/>
            <a:ext cx="2664296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Buhgalter\Desktop\группа 6\фоны для презентаций\фоны для презентаций\Winter-twigs-snow-snowflakes-sky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Содержимое 9" descr="C:\Users\Buhgalter\Desktop\зима 24\IMG20231226115709.jpg"/>
          <p:cNvPicPr>
            <a:picLocks noGrp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3538538" cy="2736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Содержимое 10" descr="C:\Users\Buhgalter\Desktop\зима 24\IMG20240111115140.jpg"/>
          <p:cNvPicPr>
            <a:picLocks noGrp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60648"/>
            <a:ext cx="3071812" cy="3989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C:\Users\Buhgalter\Desktop\осень 23\IMG2023122011354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2420888"/>
            <a:ext cx="3203848" cy="4005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45</Words>
  <Application>Microsoft Office PowerPoint</Application>
  <PresentationFormat>Экран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Всем ребятам очень-очень очень нравится зима!</vt:lpstr>
      <vt:lpstr>Слайд 2</vt:lpstr>
      <vt:lpstr>Первые постройки</vt:lpstr>
      <vt:lpstr>Мы мороза не боимся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Акция «Покормите птиц зимой»</vt:lpstr>
      <vt:lpstr>        Спасибо за внимание!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Всем ребятам очень-очень очень нравится зима!</dc:title>
  <dc:creator>Buhgalter</dc:creator>
  <cp:lastModifiedBy>Buhgalter</cp:lastModifiedBy>
  <cp:revision>13</cp:revision>
  <dcterms:created xsi:type="dcterms:W3CDTF">2024-01-12T11:44:36Z</dcterms:created>
  <dcterms:modified xsi:type="dcterms:W3CDTF">2024-01-23T11:44:13Z</dcterms:modified>
</cp:coreProperties>
</file>