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74" r:id="rId7"/>
    <p:sldId id="262" r:id="rId8"/>
    <p:sldId id="263" r:id="rId9"/>
    <p:sldId id="272" r:id="rId10"/>
    <p:sldId id="270" r:id="rId11"/>
    <p:sldId id="271" r:id="rId12"/>
    <p:sldId id="27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4C1DF5-3EF5-47E2-838B-1E7008266410}" type="datetime1">
              <a:rPr lang="ru-RU" smtClean="0"/>
              <a:t>25.02.2025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44A1-D888-4252-BB30-E2A9B53F2744}" type="datetime1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03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879C014F-93BC-49DF-93CB-0DA09141A59C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8698305-961C-4E45-9C76-188191CEEE57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E1C1762-3388-4019-8AF6-EAA3520A87D5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B1B8EB0-371A-44C8-B7FD-6E4332D0E6B1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A58232B-60D8-4E71-AAFF-9B771869F77D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545AB70-254F-49D1-9243-C33E09CFE8C7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3683E76-DD0F-44B6-B6A7-88E9BD2C5064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35F96909-C9D4-4D14-A373-5AEA0001325F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A25703B-BA5D-4FE2-BDCE-411C2EFA2B53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60BAA42-85F6-4B43-B050-F364CA48C7BA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ru-RU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9" name="Прямоугольник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0" name="Прямоугольник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D459579-36DA-4884-9A16-5AB018938B65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ru-RU" sz="1800" noProof="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8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5877B8AB-84AE-4AC8-80B5-A8D3A17B961A}" type="datetime1">
              <a:rPr lang="ru-RU" noProof="0" smtClean="0"/>
              <a:t>25.02.2025</a:t>
            </a:fld>
            <a:endParaRPr lang="ru-RU" noProof="0" dirty="0"/>
          </a:p>
        </p:txBody>
      </p:sp>
      <p:sp>
        <p:nvSpPr>
          <p:cNvPr id="1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286" y="985179"/>
            <a:ext cx="9758180" cy="13831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ru-RU" sz="4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«Возможности использования арт-техник в </a:t>
            </a:r>
            <a:r>
              <a:rPr lang="ru-RU" sz="44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работе</a:t>
            </a:r>
            <a:r>
              <a:rPr lang="ru-RU" sz="4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педагогов.</a:t>
            </a:r>
            <a:br>
              <a:rPr lang="ru-RU" sz="44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44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оспись на камнях.</a:t>
            </a: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0536" y="4949432"/>
            <a:ext cx="9875520" cy="1752600"/>
          </a:xfrm>
        </p:spPr>
        <p:txBody>
          <a:bodyPr rtlCol="0">
            <a:normAutofit/>
          </a:bodyPr>
          <a:lstStyle/>
          <a:p>
            <a:pPr algn="r" rtl="0"/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0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Подготовила педагог-психолог: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</a:rPr>
              <a:t>Квашенникова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И.В.</a:t>
            </a:r>
          </a:p>
          <a:p>
            <a:pPr algn="r" rtl="0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МДОУ «Детский сад № 104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cf3.ppt-online.org/files3/slide/p/PwQo2f6DmNqCuTtkBYWVIxKhvcbgaUy30FXps8/slide-10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31" y="2368370"/>
            <a:ext cx="4258291" cy="2581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Банк </a:t>
            </a:r>
            <a:r>
              <a:rPr lang="ru-RU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идей</a:t>
            </a:r>
          </a:p>
        </p:txBody>
      </p:sp>
      <p:pic>
        <p:nvPicPr>
          <p:cNvPr id="4" name="Объект 3" descr="https://fsd.multiurok.ru/html/2023/12/26/s_658aafa78baab/phpSB3mwS_proekt-shkola2-1_html_26e51754f78daa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4" y="1845582"/>
            <a:ext cx="2319548" cy="279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d.multiurok.ru/html/2023/12/26/s_658aafa78baab/phpSB3mwS_proekt-shkola2-1_html_9c3b0c02b332b4b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71" y="1840252"/>
            <a:ext cx="3196452" cy="309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fsd.multiurok.ru/html/2023/12/26/s_658aafa78baab/phpSB3mwS_proekt-shkola2-1_html_ba90f9b2428fc78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914" y="1840252"/>
            <a:ext cx="3378196" cy="2586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7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f3.ppt-online.org/files3/slide/p/PwQo2f6DmNqCuTtkBYWVIxKhvcbgaUy30FXps8/slide-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46" y="347731"/>
            <a:ext cx="9482629" cy="6207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7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3.ppt-online.org/files3/slide/p/PwQo2f6DmNqCuTtkBYWVIxKhvcbgaUy30FXps8/slide-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3" y="177421"/>
            <a:ext cx="9812741" cy="630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4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3.ppt-online.org/files3/slide/p/PwQo2f6DmNqCuTtkBYWVIxKhvcbgaUy30FXps8/slide-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5" y="286603"/>
            <a:ext cx="9867332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3.ppt-online.org/files3/slide/p/PwQo2f6DmNqCuTtkBYWVIxKhvcbgaUy30FXps8/slide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56" y="122830"/>
            <a:ext cx="10181229" cy="6632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9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История росписи на камнях</a:t>
            </a:r>
            <a:endParaRPr lang="ru-RU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s://fsd.multiurok.ru/html/2023/12/26/s_658aafa78baab/phpSB3mwS_proekt-shkola2-1_html_54dce0b168fc6d7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07" y="4475014"/>
            <a:ext cx="2780607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3/12/26/s_658aafa78baab/phpSB3mwS_proekt-shkola2-1_html_abe90e2c69dce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4" y="4447074"/>
            <a:ext cx="382399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d.multiurok.ru/html/2023/12/26/s_658aafa78baab/phpSB3mwS_proekt-shkola2-1_html_6890d025cfb065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91" y="1417638"/>
            <a:ext cx="2935355" cy="22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18" y="19929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Роспись по камню – вид декоративно-прикладного искусства, зародившегося тысячи лет назад. Человек всегда стремился передать свой опыт и чувства через рисунок, украшая своё жилище и защищая его от злых сил с помощью магического каменного образа.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аконы древнего мира, или Загадочные камни Ики, фото №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94" y="432001"/>
            <a:ext cx="3456305" cy="25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Драконы древнего мира, или Загадочные камни Ики, фото №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57" y="432001"/>
            <a:ext cx="3128350" cy="23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раконы древнего мира, или Загадочные камни Ики, фото №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03" y="3490172"/>
            <a:ext cx="4139486" cy="31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мень Ики из гробницы в Окуках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14" y="2950665"/>
            <a:ext cx="3875437" cy="37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876300"/>
            <a:ext cx="9997440" cy="1143000"/>
          </a:xfrm>
        </p:spPr>
        <p:txBody>
          <a:bodyPr>
            <a:noAutofit/>
          </a:bodyPr>
          <a:lstStyle/>
          <a:p>
            <a:r>
              <a:rPr lang="ru-RU" sz="2400" dirty="0"/>
              <a:t>В современном мире художники придали данному искусству новое звучание и открыли новое применение для росписи на камнях: от декоративного украшения сада до элементов дизайна </a:t>
            </a:r>
            <a:r>
              <a:rPr lang="ru-RU" sz="2400" dirty="0" smtClean="0"/>
              <a:t>квартир и т.д.</a:t>
            </a:r>
            <a:endParaRPr lang="ru-RU" sz="2400" dirty="0"/>
          </a:p>
        </p:txBody>
      </p:sp>
      <p:pic>
        <p:nvPicPr>
          <p:cNvPr id="4" name="Объект 3" descr="https://cf3.ppt-online.org/files3/slide/p/PwQo2f6DmNqCuTtkBYWVIxKhvcbgaUy30FXps8/slide-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75" y="2653048"/>
            <a:ext cx="3944432" cy="28462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https://cf3.ppt-online.org/files3/slide/p/PwQo2f6DmNqCuTtkBYWVIxKhvcbgaUy30FXps8/slide-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63" y="2338253"/>
            <a:ext cx="4550021" cy="406254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4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Техники выполнения росписи по камню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614" y="2184231"/>
            <a:ext cx="3666302" cy="2929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Трафаретная техника </a:t>
            </a:r>
            <a:endParaRPr lang="ru-RU" b="1" dirty="0" smtClean="0"/>
          </a:p>
          <a:p>
            <a:endParaRPr lang="ru-RU" b="1" dirty="0"/>
          </a:p>
          <a:p>
            <a:pPr marL="82296" indent="0">
              <a:buNone/>
            </a:pPr>
            <a:endParaRPr lang="ru-RU" b="1" dirty="0" smtClean="0"/>
          </a:p>
          <a:p>
            <a:r>
              <a:rPr lang="ru-RU" b="1" dirty="0"/>
              <a:t>Техника «сграффито». </a:t>
            </a:r>
            <a:endParaRPr lang="ru-RU" dirty="0"/>
          </a:p>
        </p:txBody>
      </p:sp>
      <p:pic>
        <p:nvPicPr>
          <p:cNvPr id="3074" name="Picture 2" descr="https://fsd.multiurok.ru/html/2023/12/26/s_658aafa78baab/phpSB3mwS_proekt-shkola2-1_html_b58c2a540415e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66" y="1417638"/>
            <a:ext cx="3470105" cy="2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d.multiurok.ru/html/2023/12/26/s_658aafa78baab/phpSB3mwS_proekt-shkola2-1_html_3afc91d96cff42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21" y="4051433"/>
            <a:ext cx="2622302" cy="26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Роспись по камню с успехом может использоваться как   нетрадиционная техника рисования в работе с дошкольниками.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4062" y="1609860"/>
            <a:ext cx="6456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творческих способностей детей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Развитию познавательного интереса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Формированию ориентировочно–исследовательской деятельности дошкольников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развитию мелкой моторики пальцев рук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Применение расписанных, детьми камней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занятиях по познавательному развитию, развитию речи, музыке, театрализованной деятельности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занятиях по обучению грамоте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сюжетно-ролевых игр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Дидактических игр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качестве садовой скульптуры Маркировка для грядок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Познавательное развитие. ФЭМП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Познавательно-исследовательская, опытнической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стер-класс для педагогов по росписи камней «Рисование мандалы в развитии творческих способностей дете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65" y="567744"/>
            <a:ext cx="8070386" cy="57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am.ru/upload/blogs/detsad-360602-1461944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18" y="1252470"/>
            <a:ext cx="5286368" cy="35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fsd.multiurok.ru/html/2023/12/26/s_658aafa78baab/phpSB3mwS_proekt-shkola2-1_html_f17a568e26d4f3fc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32" y="614272"/>
            <a:ext cx="3387143" cy="2733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2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maam.ru/upload/blogs/detsad-360602-1461944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4" y="611745"/>
            <a:ext cx="5496060" cy="366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fsd.multiurok.ru/html/2023/12/26/s_658aafa78baab/phpSB3mwS_proekt-shkola2-1_html_84d35b3e936fa50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86" y="3477295"/>
            <a:ext cx="3071956" cy="240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9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с оформлением из прессованных листьев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565517_TF03460542.potx" id="{F665AEDE-B00D-45D3-931A-606E3F963C74}" vid="{BB612EA2-5313-4759-8E45-8B8A6450CE43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purl.org/dc/terms/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прессованных листьев</Template>
  <TotalTime>530</TotalTime>
  <Words>170</Words>
  <Application>Microsoft Office PowerPoint</Application>
  <PresentationFormat>Произвольный</PresentationFormat>
  <Paragraphs>28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с оформлением из прессованных листьев</vt:lpstr>
      <vt:lpstr>«Возможности использования арт-техник в работе педагогов. Роспись на камнях.</vt:lpstr>
      <vt:lpstr>История росписи на камнях</vt:lpstr>
      <vt:lpstr>Презентация PowerPoint</vt:lpstr>
      <vt:lpstr>В современном мире художники придали данному искусству новое звучание и открыли новое применение для росписи на камнях: от декоративного украшения сада до элементов дизайна квартир и т.д.</vt:lpstr>
      <vt:lpstr>Техники выполнения росписи по камню</vt:lpstr>
      <vt:lpstr>Роспись по камню с успехом может использоваться как   нетрадиционная техника рисования в работе с дошкольниками.</vt:lpstr>
      <vt:lpstr>Презентация PowerPoint</vt:lpstr>
      <vt:lpstr>Презентация PowerPoint</vt:lpstr>
      <vt:lpstr>Презентация PowerPoint</vt:lpstr>
      <vt:lpstr>Банк идей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Роспись на камнях</dc:title>
  <dc:creator>1</dc:creator>
  <cp:lastModifiedBy>1</cp:lastModifiedBy>
  <cp:revision>16</cp:revision>
  <dcterms:created xsi:type="dcterms:W3CDTF">2025-02-12T08:08:44Z</dcterms:created>
  <dcterms:modified xsi:type="dcterms:W3CDTF">2025-02-25T07:47:39Z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