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8" r:id="rId13"/>
    <p:sldId id="267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672C-B490-4341-9C61-85B0C503B2D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FE16-242F-417E-8407-80C57D51F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s://catherineasquithgallery.com/uploads/posts/2021-02/1613677151_21-p-fon-dlya-prezentatsii-sever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catherineasquithgallery.com/uploads/posts/2021-02/1613677151_21-p-fon-dlya-prezentatsii-sever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Buhgalter\Desktop\1613677149_53-p-fon-dlya-prezentatsii-sever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«Северное сияние»</a:t>
            </a:r>
            <a:b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Arial Black" pitchFamily="34" charset="0"/>
              </a:rPr>
              <a:t>проект в группе № 6</a:t>
            </a:r>
            <a:endParaRPr lang="ru-RU" sz="2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Подготовили и провели: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Воспитатели: Будник М.В.,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Соколова А.А.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Учитель-дефектолог: </a:t>
            </a:r>
            <a:r>
              <a:rPr lang="ru-RU" sz="2400" dirty="0" err="1" smtClean="0">
                <a:solidFill>
                  <a:srgbClr val="FFC000"/>
                </a:solidFill>
              </a:rPr>
              <a:t>Чуклеева</a:t>
            </a:r>
            <a:r>
              <a:rPr lang="ru-RU" sz="2400" dirty="0" smtClean="0">
                <a:solidFill>
                  <a:srgbClr val="FFC000"/>
                </a:solidFill>
              </a:rPr>
              <a:t> М.А.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Графический диктант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G_20240208_0848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IMG_20240208_0848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Продуктивная деятельность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G202401311821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038600" cy="3028950"/>
          </a:xfrm>
        </p:spPr>
      </p:pic>
      <p:pic>
        <p:nvPicPr>
          <p:cNvPr id="7" name="Содержимое 6" descr="IMG202402051638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IMG_20240205_10583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3816350" cy="2862263"/>
          </a:xfrm>
        </p:spPr>
      </p:pic>
      <p:pic>
        <p:nvPicPr>
          <p:cNvPr id="7" name="Содержимое 6" descr="IMG_20240205_13015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292080" y="3717032"/>
            <a:ext cx="3681412" cy="2762250"/>
          </a:xfrm>
        </p:spPr>
      </p:pic>
      <p:pic>
        <p:nvPicPr>
          <p:cNvPr id="8" name="Рисунок 7" descr="C:\Users\Buhgalter\Desktop\зима 24\IMG_20240206_1235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60648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Buhgalter\Desktop\зима 24\IMG202402020952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394075" cy="4525962"/>
          </a:xfrm>
          <a:prstGeom prst="rect">
            <a:avLst/>
          </a:prstGeom>
          <a:noFill/>
        </p:spPr>
      </p:pic>
      <p:pic>
        <p:nvPicPr>
          <p:cNvPr id="5121" name="Picture 1" descr="C:\Users\Buhgalter\Desktop\Новая папка\100000799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038600" cy="3028950"/>
          </a:xfrm>
          <a:prstGeom prst="rect">
            <a:avLst/>
          </a:prstGeom>
          <a:noFill/>
        </p:spPr>
      </p:pic>
      <p:pic>
        <p:nvPicPr>
          <p:cNvPr id="8" name="Рисунок 7" descr="C:\Users\Buhgalter\Desktop\Новая папка\1000008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01008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Викторина «Северное сияние»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C:\Users\Buhgalter\Desktop\Новая папка\100000802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Buhgalter\Desktop\Новая папка\100000803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Buhgalter\Desktop\Новая папка\1000008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Buhgalter\Desktop\Новая папка\10000080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12976"/>
            <a:ext cx="2366412" cy="31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Buhgalter\Desktop\Новая папка\1000008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6632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uhgalter\Desktop\Новая папка\1000008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212976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uhgalter\Desktop\Новая папка\10000080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32656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Buhgalter\Desktop\Новая папка\1000008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uhgalter\Desktop\Новая папка\1000008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Buhgalter\Desktop\Новая папка\IMG202402091008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Buhgalter\Desktop\Новая папка\IMG202402091005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2366412" cy="31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Buhgalter\Desktop\Новая папка\IMG20240209101744_BURST001_COV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0648"/>
            <a:ext cx="24482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> Заключение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 результате проведенных мероприятий по данной теме дети познакомились и расширили знания  о природных особенностях, жизни животных и народов Крайнего севера.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catherineasquithgallery.com/uploads/posts/2021-02/1613677109_25-p-fon-dlya-prezentatsii-sever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700" b="1" u="sng" dirty="0" smtClean="0">
                <a:solidFill>
                  <a:srgbClr val="FFC000"/>
                </a:solidFill>
              </a:rPr>
              <a:t>Цель</a:t>
            </a:r>
            <a:r>
              <a:rPr lang="ru-RU" sz="2700" b="1" dirty="0">
                <a:solidFill>
                  <a:srgbClr val="FFC000"/>
                </a:solidFill>
              </a:rPr>
              <a:t>:</a:t>
            </a:r>
            <a:br>
              <a:rPr lang="ru-RU" sz="2700" b="1" dirty="0">
                <a:solidFill>
                  <a:srgbClr val="FFC000"/>
                </a:solidFill>
              </a:rPr>
            </a:br>
            <a:r>
              <a:rPr lang="ru-RU" sz="2700" b="1" dirty="0">
                <a:solidFill>
                  <a:srgbClr val="FFC000"/>
                </a:solidFill>
              </a:rPr>
              <a:t>Расширение знаний детей о жителях Крайнего севера.</a:t>
            </a:r>
            <a:br>
              <a:rPr lang="ru-RU" sz="2700" b="1" dirty="0">
                <a:solidFill>
                  <a:srgbClr val="FFC000"/>
                </a:solidFill>
              </a:rPr>
            </a:br>
            <a:r>
              <a:rPr lang="ru-RU" sz="2700" b="1" dirty="0">
                <a:solidFill>
                  <a:srgbClr val="FFC000"/>
                </a:solidFill>
              </a:rPr>
              <a:t>Знакомство детей с характерными особенностями животных севера, а также его жителей.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u="sng" dirty="0">
                <a:solidFill>
                  <a:srgbClr val="FFC000"/>
                </a:solidFill>
              </a:rPr>
              <a:t>Задачи проекта: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Способствовать формированию потребности в приобретении новых знаний о животных и людях, населяющих север;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Побуждать к получению новой информации;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Содействовать развитию умения определять значение животных севера для </a:t>
            </a:r>
            <a:r>
              <a:rPr lang="ru-RU" sz="2800" b="1" dirty="0" smtClean="0">
                <a:solidFill>
                  <a:srgbClr val="FFC000"/>
                </a:solidFill>
              </a:rPr>
              <a:t>экосистемы;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Способствовать развитию умения называть и описывать характерные особенности </a:t>
            </a:r>
            <a:r>
              <a:rPr lang="ru-RU" sz="2800" b="1" dirty="0" smtClean="0">
                <a:solidFill>
                  <a:srgbClr val="FFC000"/>
                </a:solidFill>
              </a:rPr>
              <a:t>животных;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Содействовать развитию умения находить отличия и сходства среди животного мира севера.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План проекта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FFC000"/>
                </a:solidFill>
              </a:rPr>
              <a:t>Социально-коммуникативное развитие</a:t>
            </a:r>
          </a:p>
          <a:p>
            <a:r>
              <a:rPr lang="ru-RU" sz="1900" u="sng" dirty="0">
                <a:solidFill>
                  <a:srgbClr val="FFC000"/>
                </a:solidFill>
              </a:rPr>
              <a:t>Беседы</a:t>
            </a:r>
            <a:r>
              <a:rPr lang="ru-RU" sz="1900" dirty="0">
                <a:solidFill>
                  <a:srgbClr val="FFC000"/>
                </a:solidFill>
              </a:rPr>
              <a:t>: </a:t>
            </a:r>
            <a:r>
              <a:rPr lang="ru-RU" sz="1900" i="1" dirty="0">
                <a:solidFill>
                  <a:srgbClr val="FFC000"/>
                </a:solidFill>
              </a:rPr>
              <a:t>«</a:t>
            </a:r>
            <a:r>
              <a:rPr lang="ru-RU" sz="1900" b="1" i="1" dirty="0">
                <a:solidFill>
                  <a:srgbClr val="FFC000"/>
                </a:solidFill>
              </a:rPr>
              <a:t>Животные севера</a:t>
            </a:r>
            <a:r>
              <a:rPr lang="ru-RU" sz="1900" i="1" dirty="0">
                <a:solidFill>
                  <a:srgbClr val="FFC000"/>
                </a:solidFill>
              </a:rPr>
              <a:t>»</a:t>
            </a:r>
            <a:r>
              <a:rPr lang="ru-RU" sz="1900" dirty="0">
                <a:solidFill>
                  <a:srgbClr val="FFC000"/>
                </a:solidFill>
              </a:rPr>
              <a:t>, </a:t>
            </a:r>
            <a:r>
              <a:rPr lang="ru-RU" sz="1900" i="1" dirty="0">
                <a:solidFill>
                  <a:srgbClr val="FFC000"/>
                </a:solidFill>
              </a:rPr>
              <a:t>«Кто такие пингвины?»</a:t>
            </a:r>
            <a:r>
              <a:rPr lang="ru-RU" sz="1900" dirty="0">
                <a:solidFill>
                  <a:srgbClr val="FFC000"/>
                </a:solidFill>
              </a:rPr>
              <a:t>.</a:t>
            </a:r>
          </a:p>
          <a:p>
            <a:r>
              <a:rPr lang="ru-RU" sz="1900" u="sng" dirty="0">
                <a:solidFill>
                  <a:srgbClr val="FFC000"/>
                </a:solidFill>
              </a:rPr>
              <a:t>Ситуативный разговор</a:t>
            </a:r>
            <a:r>
              <a:rPr lang="ru-RU" sz="1900" dirty="0">
                <a:solidFill>
                  <a:srgbClr val="FFC000"/>
                </a:solidFill>
              </a:rPr>
              <a:t>: </a:t>
            </a:r>
            <a:r>
              <a:rPr lang="ru-RU" sz="1900" i="1" dirty="0">
                <a:solidFill>
                  <a:srgbClr val="FFC000"/>
                </a:solidFill>
              </a:rPr>
              <a:t>«А почему белый медведь не ложится в спячку?»</a:t>
            </a:r>
            <a:r>
              <a:rPr lang="ru-RU" sz="1900" dirty="0">
                <a:solidFill>
                  <a:srgbClr val="FFC000"/>
                </a:solidFill>
              </a:rPr>
              <a:t>, </a:t>
            </a:r>
            <a:r>
              <a:rPr lang="ru-RU" sz="1900" i="1" dirty="0">
                <a:solidFill>
                  <a:srgbClr val="FFC000"/>
                </a:solidFill>
              </a:rPr>
              <a:t>«Зачем моржу бивни?»</a:t>
            </a:r>
            <a:r>
              <a:rPr lang="ru-RU" sz="1900" dirty="0">
                <a:solidFill>
                  <a:srgbClr val="FFC000"/>
                </a:solidFill>
              </a:rPr>
              <a:t>, </a:t>
            </a:r>
            <a:r>
              <a:rPr lang="ru-RU" sz="1900" i="1" dirty="0">
                <a:solidFill>
                  <a:srgbClr val="FFC000"/>
                </a:solidFill>
              </a:rPr>
              <a:t>«Чем отличается Арктика от Антарктиды?»</a:t>
            </a:r>
            <a:endParaRPr lang="ru-RU" sz="1900" dirty="0">
              <a:solidFill>
                <a:srgbClr val="FFC000"/>
              </a:solidFill>
            </a:endParaRPr>
          </a:p>
          <a:p>
            <a:r>
              <a:rPr lang="ru-RU" sz="1900" dirty="0">
                <a:solidFill>
                  <a:srgbClr val="FFC000"/>
                </a:solidFill>
              </a:rPr>
              <a:t>Проблемная ситуация </a:t>
            </a:r>
            <a:r>
              <a:rPr lang="ru-RU" sz="1900" i="1" dirty="0">
                <a:solidFill>
                  <a:srgbClr val="FFC000"/>
                </a:solidFill>
              </a:rPr>
              <a:t>«Почему белые медведи не живут в лесу?»</a:t>
            </a:r>
            <a:endParaRPr lang="ru-RU" sz="19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1900" b="1" dirty="0">
                <a:solidFill>
                  <a:srgbClr val="FFC000"/>
                </a:solidFill>
              </a:rPr>
              <a:t>Художественно-эстетическое развитие.</a:t>
            </a:r>
          </a:p>
          <a:p>
            <a:r>
              <a:rPr lang="ru-RU" sz="1900" dirty="0">
                <a:solidFill>
                  <a:srgbClr val="FFC000"/>
                </a:solidFill>
              </a:rPr>
              <a:t>Лепка </a:t>
            </a:r>
            <a:r>
              <a:rPr lang="ru-RU" sz="1900" i="1" dirty="0">
                <a:solidFill>
                  <a:srgbClr val="FFC000"/>
                </a:solidFill>
              </a:rPr>
              <a:t>«Пингвин»</a:t>
            </a:r>
            <a:endParaRPr lang="ru-RU" sz="1900" dirty="0">
              <a:solidFill>
                <a:srgbClr val="FFC000"/>
              </a:solidFill>
            </a:endParaRPr>
          </a:p>
          <a:p>
            <a:r>
              <a:rPr lang="ru-RU" sz="1900" dirty="0">
                <a:solidFill>
                  <a:srgbClr val="FFC000"/>
                </a:solidFill>
              </a:rPr>
              <a:t>Аппликация «У</a:t>
            </a:r>
            <a:r>
              <a:rPr lang="ru-RU" sz="1900" i="1" dirty="0">
                <a:solidFill>
                  <a:srgbClr val="FFC000"/>
                </a:solidFill>
              </a:rPr>
              <a:t>крашение малицы»</a:t>
            </a:r>
            <a:endParaRPr lang="ru-RU" sz="1900" dirty="0">
              <a:solidFill>
                <a:srgbClr val="FFC000"/>
              </a:solidFill>
            </a:endParaRPr>
          </a:p>
          <a:p>
            <a:r>
              <a:rPr lang="ru-RU" sz="1900" dirty="0">
                <a:solidFill>
                  <a:srgbClr val="FFC000"/>
                </a:solidFill>
              </a:rPr>
              <a:t>Рисование </a:t>
            </a:r>
            <a:r>
              <a:rPr lang="ru-RU" sz="1900" i="1" dirty="0">
                <a:solidFill>
                  <a:srgbClr val="FFC000"/>
                </a:solidFill>
              </a:rPr>
              <a:t>«Северное сияние»</a:t>
            </a:r>
            <a:r>
              <a:rPr lang="ru-RU" sz="1900" dirty="0">
                <a:solidFill>
                  <a:srgbClr val="FFC000"/>
                </a:solidFill>
              </a:rPr>
              <a:t>, </a:t>
            </a:r>
            <a:r>
              <a:rPr lang="ru-RU" sz="1900" i="1" dirty="0">
                <a:solidFill>
                  <a:srgbClr val="FFC000"/>
                </a:solidFill>
              </a:rPr>
              <a:t>«Белый медведь»</a:t>
            </a:r>
            <a:endParaRPr lang="ru-RU" sz="1900" dirty="0">
              <a:solidFill>
                <a:srgbClr val="FFC000"/>
              </a:solidFill>
            </a:endParaRPr>
          </a:p>
          <a:p>
            <a:r>
              <a:rPr lang="ru-RU" sz="1900" dirty="0">
                <a:solidFill>
                  <a:srgbClr val="FFC000"/>
                </a:solidFill>
              </a:rPr>
              <a:t>Конструктивно-модельная деятельность оригами </a:t>
            </a:r>
            <a:r>
              <a:rPr lang="ru-RU" sz="1900" i="1" dirty="0">
                <a:solidFill>
                  <a:srgbClr val="FFC000"/>
                </a:solidFill>
              </a:rPr>
              <a:t>«Пингвин»</a:t>
            </a:r>
            <a:endParaRPr lang="ru-RU" sz="19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7" y="-5009556"/>
            <a:ext cx="8064896" cy="10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ООД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Животные Арктики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«Жители Крайнего Севера»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Дидактические игры: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«Собери картинку»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«Угадай, кто это?»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«Четвертый лишний»,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«Кто чем питается?»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«Найди отличия», разрезные картинки оп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иллюстраций пособия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Животные севера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Приобщение к художественной литературе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Снегирёва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«Пингвиний пляж»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«Отважный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пингвинёнок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 морю»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«Белёк»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«Почему олень быстро бегает»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(эвенкийская сказка,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«Отчего у медведя нос черный»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(юкагирская сказка)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рассказов по картинкам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Северный олень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«Пингвины»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«Белый медведь»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картины «Зимнее пастбище оленей», иллюстрации животных и людей, живущих на севере.</a:t>
            </a:r>
          </a:p>
          <a:p>
            <a:r>
              <a:rPr lang="ru-RU" sz="1600" u="sng" dirty="0">
                <a:solidFill>
                  <a:srgbClr val="FFC000"/>
                </a:solidFill>
              </a:rPr>
              <a:t>Физическое развитие</a:t>
            </a:r>
          </a:p>
          <a:p>
            <a:r>
              <a:rPr lang="ru-RU" sz="1600" dirty="0">
                <a:solidFill>
                  <a:srgbClr val="FFC000"/>
                </a:solidFill>
              </a:rPr>
              <a:t>П/и </a:t>
            </a:r>
            <a:r>
              <a:rPr lang="ru-RU" sz="1600" i="1" dirty="0">
                <a:solidFill>
                  <a:srgbClr val="FFC000"/>
                </a:solidFill>
              </a:rPr>
              <a:t>«Волк и олени»</a:t>
            </a:r>
            <a:r>
              <a:rPr lang="ru-RU" sz="1600" dirty="0">
                <a:solidFill>
                  <a:srgbClr val="FFC000"/>
                </a:solidFill>
              </a:rPr>
              <a:t>, </a:t>
            </a:r>
            <a:r>
              <a:rPr lang="ru-RU" sz="1600" i="1" dirty="0">
                <a:solidFill>
                  <a:srgbClr val="FFC000"/>
                </a:solidFill>
              </a:rPr>
              <a:t>«Охота на куропаток»</a:t>
            </a:r>
            <a:r>
              <a:rPr lang="ru-RU" sz="1600" dirty="0">
                <a:solidFill>
                  <a:srgbClr val="FFC000"/>
                </a:solidFill>
              </a:rPr>
              <a:t>,</a:t>
            </a:r>
            <a:r>
              <a:rPr lang="ru-RU" sz="1600" i="1" dirty="0">
                <a:solidFill>
                  <a:srgbClr val="FFC000"/>
                </a:solidFill>
              </a:rPr>
              <a:t>«Важенка и оленята»</a:t>
            </a:r>
            <a:r>
              <a:rPr lang="ru-RU" sz="1600" dirty="0">
                <a:solidFill>
                  <a:srgbClr val="FFC000"/>
                </a:solidFill>
              </a:rPr>
              <a:t>, </a:t>
            </a:r>
            <a:r>
              <a:rPr lang="ru-RU" sz="1600" i="1" dirty="0">
                <a:solidFill>
                  <a:srgbClr val="FFC000"/>
                </a:solidFill>
              </a:rPr>
              <a:t>«Белые медведи</a:t>
            </a:r>
            <a:r>
              <a:rPr lang="ru-RU" sz="1600" i="1" dirty="0" smtClean="0">
                <a:solidFill>
                  <a:srgbClr val="FFC000"/>
                </a:solidFill>
              </a:rPr>
              <a:t>»</a:t>
            </a:r>
            <a:r>
              <a:rPr lang="ru-RU" sz="1600" dirty="0" smtClean="0">
                <a:solidFill>
                  <a:srgbClr val="FFC000"/>
                </a:solidFill>
              </a:rPr>
              <a:t> , </a:t>
            </a:r>
            <a:r>
              <a:rPr lang="ru-RU" sz="1600" i="1" dirty="0" smtClean="0">
                <a:solidFill>
                  <a:srgbClr val="FFC000"/>
                </a:solidFill>
              </a:rPr>
              <a:t>«Ловля оленей», «Северный и южный ветер», «Льдинки, ветер и мороз» и др.</a:t>
            </a:r>
            <a:endParaRPr lang="ru-RU" sz="1600" i="1" dirty="0">
              <a:solidFill>
                <a:srgbClr val="FFC000"/>
              </a:solidFill>
            </a:endParaRPr>
          </a:p>
          <a:p>
            <a:r>
              <a:rPr lang="ru-RU" sz="1600" u="sng" dirty="0" err="1">
                <a:solidFill>
                  <a:srgbClr val="FFC000"/>
                </a:solidFill>
              </a:rPr>
              <a:t>Физминутки</a:t>
            </a:r>
            <a:r>
              <a:rPr lang="ru-RU" sz="1600" dirty="0">
                <a:solidFill>
                  <a:srgbClr val="FFC000"/>
                </a:solidFill>
              </a:rPr>
              <a:t>: </a:t>
            </a:r>
            <a:r>
              <a:rPr lang="ru-RU" sz="1600" i="1" dirty="0">
                <a:solidFill>
                  <a:srgbClr val="FFC000"/>
                </a:solidFill>
              </a:rPr>
              <a:t>«Вы видали?»</a:t>
            </a:r>
            <a:r>
              <a:rPr lang="ru-RU" sz="1600" dirty="0">
                <a:solidFill>
                  <a:srgbClr val="FFC000"/>
                </a:solidFill>
              </a:rPr>
              <a:t>, </a:t>
            </a:r>
            <a:r>
              <a:rPr lang="ru-RU" sz="1600" i="1" dirty="0">
                <a:solidFill>
                  <a:srgbClr val="FFC000"/>
                </a:solidFill>
              </a:rPr>
              <a:t>«Пингвины</a:t>
            </a:r>
            <a:r>
              <a:rPr lang="ru-RU" sz="1600" i="1" dirty="0" smtClean="0">
                <a:solidFill>
                  <a:srgbClr val="FFC000"/>
                </a:solidFill>
              </a:rPr>
              <a:t>»</a:t>
            </a:r>
            <a:r>
              <a:rPr lang="ru-RU" sz="1600" dirty="0" smtClean="0">
                <a:solidFill>
                  <a:srgbClr val="FFC000"/>
                </a:solidFill>
              </a:rPr>
              <a:t>, «</a:t>
            </a:r>
            <a:r>
              <a:rPr lang="ru-RU" sz="1600" i="1" dirty="0">
                <a:solidFill>
                  <a:srgbClr val="FFC000"/>
                </a:solidFill>
              </a:rPr>
              <a:t>М</a:t>
            </a:r>
            <a:r>
              <a:rPr lang="ru-RU" sz="1600" i="1" dirty="0" smtClean="0">
                <a:solidFill>
                  <a:srgbClr val="FFC000"/>
                </a:solidFill>
              </a:rPr>
              <a:t>ишка на севере»</a:t>
            </a:r>
            <a:endParaRPr lang="ru-RU" sz="1600" i="1" dirty="0">
              <a:solidFill>
                <a:srgbClr val="FFC000"/>
              </a:solidFill>
            </a:endParaRPr>
          </a:p>
          <a:p>
            <a:r>
              <a:rPr lang="ru-RU" sz="1600" u="sng" dirty="0">
                <a:solidFill>
                  <a:srgbClr val="FFC000"/>
                </a:solidFill>
              </a:rPr>
              <a:t>Пальчиковые игры</a:t>
            </a:r>
            <a:r>
              <a:rPr lang="ru-RU" sz="1600" dirty="0">
                <a:solidFill>
                  <a:srgbClr val="FFC000"/>
                </a:solidFill>
              </a:rPr>
              <a:t>: </a:t>
            </a:r>
            <a:r>
              <a:rPr lang="ru-RU" sz="1600" i="1" dirty="0">
                <a:solidFill>
                  <a:srgbClr val="FFC000"/>
                </a:solidFill>
              </a:rPr>
              <a:t>«</a:t>
            </a:r>
            <a:r>
              <a:rPr lang="ru-RU" sz="1600" b="1" i="1" dirty="0">
                <a:solidFill>
                  <a:srgbClr val="FFC000"/>
                </a:solidFill>
              </a:rPr>
              <a:t>Животные севера</a:t>
            </a:r>
            <a:r>
              <a:rPr lang="ru-RU" sz="1600" i="1" dirty="0">
                <a:solidFill>
                  <a:srgbClr val="FFC000"/>
                </a:solidFill>
              </a:rPr>
              <a:t>»</a:t>
            </a:r>
            <a:r>
              <a:rPr lang="ru-RU" sz="1600" dirty="0">
                <a:solidFill>
                  <a:srgbClr val="FFC000"/>
                </a:solidFill>
              </a:rPr>
              <a:t>, </a:t>
            </a:r>
            <a:r>
              <a:rPr lang="ru-RU" sz="1600" i="1" dirty="0">
                <a:solidFill>
                  <a:srgbClr val="FFC000"/>
                </a:solidFill>
              </a:rPr>
              <a:t>«Пингвины»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r>
              <a:rPr lang="ru-RU" sz="1600" dirty="0">
                <a:solidFill>
                  <a:srgbClr val="FFC000"/>
                </a:solidFill>
              </a:rPr>
              <a:t>Проблемные ситуации </a:t>
            </a:r>
            <a:r>
              <a:rPr lang="ru-RU" sz="1600" i="1" dirty="0">
                <a:solidFill>
                  <a:srgbClr val="FFC000"/>
                </a:solidFill>
              </a:rPr>
              <a:t>«Почему у медведя черный нос?»</a:t>
            </a:r>
            <a:r>
              <a:rPr lang="ru-RU" sz="1600" dirty="0">
                <a:solidFill>
                  <a:srgbClr val="FFC000"/>
                </a:solidFill>
              </a:rPr>
              <a:t>,</a:t>
            </a:r>
            <a:r>
              <a:rPr lang="ru-RU" sz="1600" i="1" dirty="0">
                <a:solidFill>
                  <a:srgbClr val="FFC000"/>
                </a:solidFill>
              </a:rPr>
              <a:t>«Почему олень быстро бегает?»</a:t>
            </a:r>
            <a:endParaRPr lang="ru-RU" sz="1600" dirty="0">
              <a:solidFill>
                <a:srgbClr val="FFC000"/>
              </a:solidFill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Составление рассказов по картине «Зимнее пастбище оленей»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G202402020906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202402020907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Физкультминутка «Север»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IMG202402020913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IMG202402020913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Опыт «Вечная мерзлота»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(почему не растут в тундре растения) </a:t>
            </a:r>
            <a:endParaRPr lang="ru-RU" sz="31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G_20240205_0920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IMG_20240205_0921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Опыт «Почему медведь не мёрзнет»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(его шерсть покрыта жиром)</a:t>
            </a:r>
            <a:endParaRPr lang="ru-RU" sz="3100" dirty="0">
              <a:solidFill>
                <a:srgbClr val="FFC000"/>
              </a:solidFill>
            </a:endParaRPr>
          </a:p>
        </p:txBody>
      </p:sp>
      <p:pic>
        <p:nvPicPr>
          <p:cNvPr id="10" name="Содержимое 9" descr="IMG_20240205_0926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5" descr="IMG_20240205_0928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rafaret-decor.ru/sites/default/files/2023-03/%D0%9E%D1%80%D0%BD%D0%B0%D0%BC%D0%B5%D0%BD%D1%82%20%D0%BA%D0%BE%D0%BC%D0%B8%20%D1%84%D0%BE%D0%BD%20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Лепка «Животные Севера»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IMG_20240205_1017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IMG_20240206_0749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71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«Северное сияние» проект в группе № 6</vt:lpstr>
      <vt:lpstr> Цель: Расширение знаний детей о жителях Крайнего севера. Знакомство детей с характерными особенностями животных севера, а также его жителей. </vt:lpstr>
      <vt:lpstr>План проекта</vt:lpstr>
      <vt:lpstr>Слайд 4</vt:lpstr>
      <vt:lpstr>Составление рассказов по картине «Зимнее пастбище оленей»</vt:lpstr>
      <vt:lpstr>Физкультминутка «Север»</vt:lpstr>
      <vt:lpstr>Опыт «Вечная мерзлота»  (почему не растут в тундре растения) </vt:lpstr>
      <vt:lpstr>Опыт «Почему медведь не мёрзнет» (его шерсть покрыта жиром)</vt:lpstr>
      <vt:lpstr>Лепка «Животные Севера»</vt:lpstr>
      <vt:lpstr>Графический диктант</vt:lpstr>
      <vt:lpstr>  Продуктивная деятельность</vt:lpstr>
      <vt:lpstr>Слайд 12</vt:lpstr>
      <vt:lpstr>Слайд 13</vt:lpstr>
      <vt:lpstr>Викторина «Северное сияние»</vt:lpstr>
      <vt:lpstr>Слайд 15</vt:lpstr>
      <vt:lpstr>Слайд 16</vt:lpstr>
      <vt:lpstr>        Заключение В результате проведенных мероприятий по данной теме дети познакомились и расширили знания  о природных особенностях, жизни животных и народов Крайнего севера.   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«Северное сияние» проект в группе № 6</dc:title>
  <dc:creator>Buhgalter</dc:creator>
  <cp:lastModifiedBy>Buhgalter</cp:lastModifiedBy>
  <cp:revision>19</cp:revision>
  <dcterms:created xsi:type="dcterms:W3CDTF">2024-02-07T10:06:07Z</dcterms:created>
  <dcterms:modified xsi:type="dcterms:W3CDTF">2024-02-09T10:56:36Z</dcterms:modified>
</cp:coreProperties>
</file>