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0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6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697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32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251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31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85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8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5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1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8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2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1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6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7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309004" cy="59215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Сенсорная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интеграция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Подготовила педагог-психолог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Квашенникова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И.В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58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/>
            </a:r>
            <a:br>
              <a:rPr lang="ru-RU" sz="2400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ПОСТУРАЛЬНЫЕ </a:t>
            </a:r>
            <a:r>
              <a:rPr lang="ru-RU" sz="2400" dirty="0" smtClean="0">
                <a:solidFill>
                  <a:schemeClr val="accent1"/>
                </a:solidFill>
              </a:rPr>
              <a:t>НАРУШЕНИЯ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Ребёнок: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Имеет трудности с тонусом. </a:t>
            </a:r>
            <a:endParaRPr lang="ru-RU" dirty="0"/>
          </a:p>
          <a:p>
            <a:r>
              <a:rPr lang="ru-RU" dirty="0" smtClean="0"/>
              <a:t>Сутулится</a:t>
            </a:r>
            <a:r>
              <a:rPr lang="ru-RU" dirty="0"/>
              <a:t>, имеет неуклюжую походку. </a:t>
            </a:r>
            <a:endParaRPr lang="ru-RU" dirty="0"/>
          </a:p>
          <a:p>
            <a:r>
              <a:rPr lang="ru-RU" dirty="0" smtClean="0"/>
              <a:t>Имеет </a:t>
            </a:r>
            <a:r>
              <a:rPr lang="ru-RU" dirty="0"/>
              <a:t>трудности с переносом веса с ноги на ногу при повороте тела, ходьбе по ступенькам.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Легко теряет равновесие. </a:t>
            </a:r>
            <a:endParaRPr lang="ru-RU" dirty="0"/>
          </a:p>
          <a:p>
            <a:r>
              <a:rPr lang="ru-RU" dirty="0" smtClean="0"/>
              <a:t>Может </a:t>
            </a:r>
            <a:r>
              <a:rPr lang="ru-RU" dirty="0"/>
              <a:t>не иметь доминирующей </a:t>
            </a:r>
            <a:r>
              <a:rPr lang="ru-RU" dirty="0" smtClean="0"/>
              <a:t>руки.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74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7" y="624114"/>
            <a:ext cx="8911687" cy="47986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ДИСПРАКСИЯ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26636"/>
            <a:ext cx="8718125" cy="4684587"/>
          </a:xfrm>
        </p:spPr>
        <p:txBody>
          <a:bodyPr/>
          <a:lstStyle/>
          <a:p>
            <a:r>
              <a:rPr lang="ru-RU" dirty="0"/>
              <a:t>Ребёнок: </a:t>
            </a:r>
            <a:endParaRPr lang="ru-RU" dirty="0"/>
          </a:p>
          <a:p>
            <a:r>
              <a:rPr lang="ru-RU" dirty="0" smtClean="0"/>
              <a:t>Имеет </a:t>
            </a:r>
            <a:r>
              <a:rPr lang="ru-RU" dirty="0"/>
              <a:t>трудности осуществления координированных и произвольных действий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Имеет трудности с моторным планированием.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Может быть неуклюжим и неосторожным.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Имеет трудности со списыванием с доски, с удержанием взгляда, с организацией рюкзака и рабочего места.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Может иметь трудности с жеванием, пить через трубочку.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Может иметь проблемы с артикуляцией звуков в речи. </a:t>
            </a:r>
          </a:p>
        </p:txBody>
      </p:sp>
    </p:spTree>
    <p:extLst>
      <p:ext uri="{BB962C8B-B14F-4D97-AF65-F5344CB8AC3E}">
        <p14:creationId xmlns:p14="http://schemas.microsoft.com/office/powerpoint/2010/main" val="9992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22093"/>
              </p:ext>
            </p:extLst>
          </p:nvPr>
        </p:nvGraphicFramePr>
        <p:xfrm>
          <a:off x="2321934" y="1371601"/>
          <a:ext cx="8327484" cy="274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44"/>
                <a:gridCol w="2263697"/>
                <a:gridCol w="1497672"/>
                <a:gridCol w="2081871"/>
              </a:tblGrid>
              <a:tr h="834185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 ЧТО ДОЛЖЕН ОБРАТИТЬ СПЕЦИАЛИСТ ВО ВРЕМЯ РАБОТЫ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720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Коммуникация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Мотивация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       Сенсорный опыт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41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Моторика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Аффект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Ритм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Внимание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80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ДИАГНОСТИКА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05122"/>
              </p:ext>
            </p:extLst>
          </p:nvPr>
        </p:nvGraphicFramePr>
        <p:xfrm>
          <a:off x="2053170" y="2022403"/>
          <a:ext cx="8976729" cy="384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243"/>
                <a:gridCol w="2992243"/>
                <a:gridCol w="2992243"/>
              </a:tblGrid>
              <a:tr h="7694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Способности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Факторы окружающей среды</a:t>
                      </a:r>
                      <a:endParaRPr lang="ru-RU" dirty="0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Тонус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Самообслуживания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Физическое окружение</a:t>
                      </a:r>
                      <a:endParaRPr lang="ru-RU" dirty="0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Мелкая моторика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Семейная ситуация</a:t>
                      </a:r>
                      <a:endParaRPr lang="ru-RU" dirty="0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Крупная моторика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Учебные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Социальное окружение</a:t>
                      </a:r>
                      <a:endParaRPr lang="ru-RU" dirty="0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Сенсорная интеграция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Игровые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Когнитивные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 навыки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Коммуникативные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77">
                <a:tc>
                  <a:txBody>
                    <a:bodyPr/>
                    <a:lstStyle/>
                    <a:p>
                      <a:r>
                        <a:rPr lang="ru-RU" dirty="0" smtClean="0"/>
                        <a:t>Внимание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100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2567" y="144612"/>
            <a:ext cx="8911687" cy="7028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ПОЯВЛЕНИЕ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НАРУШЕНИЙ СЕНСОРНОЙ ИНТЕГРАЦИИ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У ДЕТЕЙ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4" y="992459"/>
            <a:ext cx="8428193" cy="49187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Тактильная дисфункция, т.е. не способность ощущать и различать прикосновения. </a:t>
            </a:r>
            <a:endParaRPr lang="ru-RU" dirty="0"/>
          </a:p>
          <a:p>
            <a:r>
              <a:rPr lang="ru-RU" dirty="0" smtClean="0"/>
              <a:t>Лёгкое </a:t>
            </a:r>
            <a:r>
              <a:rPr lang="ru-RU" dirty="0"/>
              <a:t>или неожиданное прикосновение вызывает страх, тревогу, агрессию или не замечает прикосновения, или стремится к прикосновению, ему необходимо потрогать всё и всех ; </a:t>
            </a:r>
            <a:endParaRPr lang="ru-RU" dirty="0"/>
          </a:p>
          <a:p>
            <a:r>
              <a:rPr lang="ru-RU" dirty="0" smtClean="0"/>
              <a:t>Уход </a:t>
            </a:r>
            <a:r>
              <a:rPr lang="ru-RU" dirty="0"/>
              <a:t>в себя, прикосновение кажется ему не приятным, начинает тереть то место, к которому прикасались, не любит, когда его целуют; </a:t>
            </a:r>
            <a:endParaRPr lang="ru-RU" dirty="0"/>
          </a:p>
          <a:p>
            <a:r>
              <a:rPr lang="ru-RU" dirty="0" smtClean="0"/>
              <a:t>Сверх </a:t>
            </a:r>
            <a:r>
              <a:rPr lang="ru-RU" dirty="0"/>
              <a:t>реакция на боль, или очень слабая реакции на боль, может присутствовать </a:t>
            </a:r>
            <a:r>
              <a:rPr lang="ru-RU" dirty="0" err="1"/>
              <a:t>аутоагрессия</a:t>
            </a:r>
            <a:r>
              <a:rPr lang="ru-RU" dirty="0"/>
              <a:t>; </a:t>
            </a:r>
            <a:endParaRPr lang="ru-RU" dirty="0"/>
          </a:p>
          <a:p>
            <a:r>
              <a:rPr lang="ru-RU" dirty="0" smtClean="0"/>
              <a:t>Раздражение </a:t>
            </a:r>
            <a:r>
              <a:rPr lang="ru-RU" dirty="0"/>
              <a:t>на новую одежду, особенно новую или колючую, предпочитает строго определенные виды одежды или ткани;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Чрезвычайно капризен в еде, не хочет пробовать новое или постоянно что-нибудь тянет в рот;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Избегает игр, в которых можно испачкаться, или наоборот, не обращает внимание на грязь на лице, руках;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Проблемы с расчесыванием, мытьем головы, стрижкой ногтей и </a:t>
            </a:r>
            <a:r>
              <a:rPr lang="ru-RU" dirty="0" err="1"/>
              <a:t>т.д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06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ТАКТИЛЬНЫЕ СТРАТЕГИИ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11007"/>
            <a:ext cx="9033583" cy="554699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Игра. На что обратить внимание? </a:t>
            </a:r>
            <a:endParaRPr lang="ru-RU" dirty="0"/>
          </a:p>
          <a:p>
            <a:r>
              <a:rPr lang="ru-RU" dirty="0" smtClean="0"/>
              <a:t>Активные </a:t>
            </a:r>
            <a:r>
              <a:rPr lang="ru-RU" dirty="0"/>
              <a:t>игры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Пачкающиеся игры </a:t>
            </a:r>
            <a:endParaRPr lang="ru-RU" dirty="0"/>
          </a:p>
          <a:p>
            <a:r>
              <a:rPr lang="ru-RU" dirty="0" smtClean="0"/>
              <a:t>Игры </a:t>
            </a:r>
            <a:r>
              <a:rPr lang="ru-RU" dirty="0"/>
              <a:t>с мелкими предметами или манипуляцией предметами. Стратегии. </a:t>
            </a:r>
            <a:endParaRPr lang="ru-RU" dirty="0"/>
          </a:p>
          <a:p>
            <a:r>
              <a:rPr lang="ru-RU" dirty="0" smtClean="0"/>
              <a:t>Поощряйте </a:t>
            </a:r>
            <a:r>
              <a:rPr lang="ru-RU" dirty="0"/>
              <a:t>участие в активных играх с правилами.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 пачкающихся играх используйте инструменты, перчатки, чтобы руки ребёнка оставались чистыми. </a:t>
            </a:r>
            <a:endParaRPr lang="ru-RU" dirty="0"/>
          </a:p>
          <a:p>
            <a:r>
              <a:rPr lang="ru-RU" dirty="0" smtClean="0"/>
              <a:t>ранжируйте </a:t>
            </a:r>
            <a:r>
              <a:rPr lang="ru-RU" dirty="0"/>
              <a:t>игры по степени аккуратности от самых стерильных до самых пачкающихся.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Игры </a:t>
            </a:r>
            <a:r>
              <a:rPr lang="ru-RU" dirty="0"/>
              <a:t>на мелкую моторику ранжируйте по уровням сложности.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Массаж, глубокое тактильное воздействие.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Сильные объятия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Предоставлять достаточное количество стимуляции ротовой полости. Использовать грызунки, зубные щётки. </a:t>
            </a:r>
            <a:endParaRPr lang="ru-RU" dirty="0"/>
          </a:p>
          <a:p>
            <a:r>
              <a:rPr lang="ru-RU" dirty="0" smtClean="0"/>
              <a:t>Спать </a:t>
            </a:r>
            <a:r>
              <a:rPr lang="ru-RU" dirty="0"/>
              <a:t>под тяжёлым одеялом.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Тактильные мячи.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Вибрирующие </a:t>
            </a:r>
            <a:r>
              <a:rPr lang="ru-RU" dirty="0" smtClean="0"/>
              <a:t>игрушки.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84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1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Сенсорная интеграция занимается проблемами, связанными с интерпретацией мозгом сигналов от всей нервной системы.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9561" y="2133603"/>
            <a:ext cx="9225051" cy="4499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Центральная нервная система перерабатывает всю сенсорную информацию и помогает организовать, приоритизировать и понять эту информацию.</a:t>
            </a:r>
            <a:r>
              <a:rPr lang="ru-RU" dirty="0"/>
              <a:t> </a:t>
            </a:r>
            <a:r>
              <a:rPr lang="ru-RU" dirty="0" smtClean="0"/>
              <a:t>  </a:t>
            </a:r>
            <a:endParaRPr lang="ru-RU" dirty="0"/>
          </a:p>
          <a:p>
            <a:pPr marL="0" indent="0">
              <a:buNone/>
            </a:pPr>
            <a:r>
              <a:rPr lang="ru-RU" sz="1600" dirty="0" smtClean="0"/>
              <a:t>Вкус( вкусовая система)                              Прикосновение ( тактильная система)</a:t>
            </a:r>
          </a:p>
          <a:p>
            <a:pPr marL="0" indent="0">
              <a:buNone/>
            </a:pPr>
            <a:r>
              <a:rPr lang="ru-RU" sz="1600" dirty="0" smtClean="0"/>
              <a:t>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1600" dirty="0" smtClean="0"/>
              <a:t>Запах ( обонятельная система)                   Ощущение тела ( </a:t>
            </a:r>
            <a:r>
              <a:rPr lang="ru-RU" sz="1600" dirty="0" smtClean="0"/>
              <a:t>проприоцептивная)             </a:t>
            </a: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Зрение ( зрительная система)                      Баланс ( вестибулярная система)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Слух ( слуховая)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Стрелка вниз 5"/>
          <p:cNvSpPr/>
          <p:nvPr/>
        </p:nvSpPr>
        <p:spPr>
          <a:xfrm rot="10800000" flipH="1" flipV="1">
            <a:off x="2886148" y="3368043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0800000" flipH="1" flipV="1">
            <a:off x="2886148" y="4148390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0800000" flipH="1" flipV="1">
            <a:off x="2886148" y="4928736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0800000" flipH="1" flipV="1">
            <a:off x="2886147" y="5709082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5400000" flipH="1" flipV="1">
            <a:off x="3549410" y="5709085"/>
            <a:ext cx="366405" cy="4925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5400000" flipH="1" flipV="1">
            <a:off x="6100980" y="3038160"/>
            <a:ext cx="366405" cy="4925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 flipH="1" flipV="1">
            <a:off x="8099436" y="3366856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 flipH="1" flipV="1">
            <a:off x="8136499" y="4148390"/>
            <a:ext cx="366405" cy="46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2589214" y="278780"/>
            <a:ext cx="7770271" cy="56324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Сенсорная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интеграция необходимая для движения, говорения и игры – это фундамент более сложной интеграции, сопровождающей чтение, письмо и адекватное поведение.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799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3425" y="2"/>
            <a:ext cx="4861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ЦЕНТРАЛЬНАЯ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НЕРВНАЯ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СИСТЕМА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282166"/>
              </p:ext>
            </p:extLst>
          </p:nvPr>
        </p:nvGraphicFramePr>
        <p:xfrm>
          <a:off x="2016087" y="701936"/>
          <a:ext cx="9331288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822"/>
                <a:gridCol w="2332822"/>
                <a:gridCol w="2332822"/>
                <a:gridCol w="2332822"/>
              </a:tblGrid>
              <a:tr h="4576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Познавательные способности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Перцептивно-моторное развитие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Сенсомоторное</a:t>
                      </a:r>
                    </a:p>
                    <a:p>
                      <a:r>
                        <a:rPr lang="ru-RU" sz="1600" dirty="0" smtClean="0"/>
                        <a:t>развитие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Сенсорные системы</a:t>
                      </a:r>
                      <a:endParaRPr lang="ru-RU" sz="1600" dirty="0"/>
                    </a:p>
                  </a:txBody>
                  <a:tcPr/>
                </a:tc>
              </a:tr>
              <a:tr h="390918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Академическое обучение</a:t>
                      </a: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Повседневная жизнедеятельность</a:t>
                      </a: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Поведение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Слухоречевые навыки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Визуально-</a:t>
                      </a:r>
                      <a:r>
                        <a:rPr lang="ru-RU" sz="1400" dirty="0" err="1" smtClean="0"/>
                        <a:t>пространствен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 smtClean="0"/>
                        <a:t>ное</a:t>
                      </a:r>
                      <a:r>
                        <a:rPr lang="ru-RU" sz="1400" dirty="0" smtClean="0"/>
                        <a:t> восприятие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Внимание</a:t>
                      </a: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Координация</a:t>
                      </a:r>
                      <a:r>
                        <a:rPr lang="ru-RU" sz="1400" baseline="0" dirty="0" smtClean="0"/>
                        <a:t> «глаз-рука»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Около моторный контроль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Управление позой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Схема тела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( осознание структуры</a:t>
                      </a:r>
                      <a:r>
                        <a:rPr lang="ru-RU" sz="1400" baseline="0" dirty="0" smtClean="0"/>
                        <a:t> тела)</a:t>
                      </a: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Зрелость рефлексов (исчезновение примитивных рефлексов)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Возможность отсеивать входящие сигналы( выбор реакции на стимул)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Поддержание позы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( контроль )позы</a:t>
                      </a:r>
                      <a:endParaRPr lang="ru-RU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Осознание билатеральности</a:t>
                      </a:r>
                      <a:r>
                        <a:rPr lang="ru-RU" sz="1400" baseline="0" dirty="0" smtClean="0"/>
                        <a:t> тела (доминантная сторона, координация)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Моторное планирование (совокупность движений, новые активности)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 smtClean="0"/>
                        <a:t>Ольфакторная</a:t>
                      </a:r>
                      <a:r>
                        <a:rPr lang="ru-RU" sz="1400" dirty="0" smtClean="0"/>
                        <a:t> система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( обоняние)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Зрительная система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( зрение)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Слуховая система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 smtClean="0"/>
                        <a:t>      ( слух)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 smtClean="0"/>
                        <a:t>Густаторная</a:t>
                      </a:r>
                      <a:r>
                        <a:rPr lang="ru-RU" sz="1400" dirty="0" smtClean="0"/>
                        <a:t> система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( вкус)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Тактильная система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/>
                        <a:t>Вестибулярная</a:t>
                      </a:r>
                      <a:r>
                        <a:rPr lang="ru-RU" sz="1400" baseline="0" dirty="0" smtClean="0"/>
                        <a:t> система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( баланс)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Проприоцептивная система </a:t>
                      </a:r>
                      <a:endParaRPr lang="ru-RU" sz="14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8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ПРИЗНАКИ НАРУШЕНИЯ СЕНСОРНОЙ ИНТЕГРАЦИИ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04697"/>
            <a:ext cx="8718125" cy="46065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Ранние симптомы: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Некоторые младенцы с нарушениями сенсорной интеграции начинают ползать, переворачиваться, сидеть или стоять позднее своих сверстников.  У ребёнка с сенсорными нарушениями нервы и мышцы работают хорошо, однако мозг не в состоянии собрать из кусочков цельную картину.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В дошкольном возрасте у детей с нарушениями сенсорной интеграции бывают плохо развиты игровые навыки. Проблемы в школе: 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Трудно </a:t>
            </a:r>
            <a:r>
              <a:rPr lang="ru-RU" dirty="0"/>
              <a:t>учиться в школе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Освоение </a:t>
            </a:r>
            <a:r>
              <a:rPr lang="ru-RU" dirty="0"/>
              <a:t>чтения, письма или математики – исключительно сложные процессы, возможные лишь при наличии стабильной сенсорной интеграции.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Без </a:t>
            </a:r>
            <a:r>
              <a:rPr lang="ru-RU" dirty="0"/>
              <a:t>хорошей сенсорной интеграции трудно научиться завязывать шнурки, держать в руке ножницы, не ломать грифель карандаша, переключаться с одного задания </a:t>
            </a:r>
            <a:r>
              <a:rPr lang="ru-RU" dirty="0" smtClean="0"/>
              <a:t>на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57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7" y="624110"/>
            <a:ext cx="8911687" cy="69173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СЕНСОРНАЯ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ПОВЫШЕННАЯ ЧУВСТВИТЕЛЬНОСТЬ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4" y="1148576"/>
            <a:ext cx="8584311" cy="4762646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Ребёнок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Избегает </a:t>
            </a:r>
            <a:r>
              <a:rPr lang="ru-RU" dirty="0"/>
              <a:t>чужих прикосновений.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Не </a:t>
            </a:r>
            <a:r>
              <a:rPr lang="ru-RU" dirty="0"/>
              <a:t>любит мыть лицо, голову.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Избегает контакта с грязью, песком, не любит макать пальцы в краски, касаться клея.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Избегает движений или предпочитает меньше двигаться.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уверен в себе, и боится упасть или потерять равновесие. Не отрывает ног от земли. В машине его укачивает.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Перевозбуждается</a:t>
            </a:r>
            <a:r>
              <a:rPr lang="ru-RU" dirty="0"/>
              <a:t> при долгом просмотре мультфильмов, в местах скопления </a:t>
            </a:r>
            <a:r>
              <a:rPr lang="ru-RU" dirty="0" smtClean="0"/>
              <a:t> </a:t>
            </a:r>
            <a:r>
              <a:rPr lang="ru-RU" dirty="0"/>
              <a:t>людей.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Закрывает глаза, имеет короткий зрительный контакт, невнимателен к работе за письменным столом. Остро реагирует на яркий свет.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Всегда встревожен и бдителен.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Жёстко </a:t>
            </a:r>
            <a:r>
              <a:rPr lang="ru-RU" dirty="0"/>
              <a:t>отвергает определенные текстуры и температуру пищи.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Чувствителен к запахам.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Закрывает </a:t>
            </a:r>
            <a:r>
              <a:rPr lang="ru-RU" dirty="0"/>
              <a:t>уши, чтобы приглушить звуки или </a:t>
            </a:r>
            <a:r>
              <a:rPr lang="ru-RU" dirty="0" smtClean="0"/>
              <a:t>голоса.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21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7" y="624109"/>
            <a:ext cx="8911687" cy="569071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СЕНСОРНАЯ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ПОНИЖЕННАЯ ЧУВСТВИТЕЛЬНОСТЬ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3" y="1193180"/>
            <a:ext cx="8506251" cy="4718042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Ребёнок</a:t>
            </a:r>
            <a:r>
              <a:rPr lang="ru-RU" dirty="0"/>
              <a:t>: </a:t>
            </a:r>
            <a:endParaRPr lang="ru-RU" dirty="0"/>
          </a:p>
          <a:p>
            <a:r>
              <a:rPr lang="ru-RU" dirty="0" smtClean="0"/>
              <a:t>Не </a:t>
            </a:r>
            <a:r>
              <a:rPr lang="ru-RU" dirty="0"/>
              <a:t>осознаёт грязного лица, рук или одежды. </a:t>
            </a:r>
            <a:endParaRPr lang="ru-RU" dirty="0"/>
          </a:p>
          <a:p>
            <a:r>
              <a:rPr lang="ru-RU" dirty="0" smtClean="0"/>
              <a:t>Не </a:t>
            </a:r>
            <a:r>
              <a:rPr lang="ru-RU" dirty="0"/>
              <a:t>стремится играть, исследовать пространство.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 реагирует на падения. </a:t>
            </a:r>
            <a:endParaRPr lang="ru-RU" dirty="0"/>
          </a:p>
          <a:p>
            <a:r>
              <a:rPr lang="ru-RU" dirty="0" smtClean="0"/>
              <a:t>Сам </a:t>
            </a:r>
            <a:r>
              <a:rPr lang="ru-RU" dirty="0"/>
              <a:t>не начинает, но может долго кружиться без головокружения.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Игнорирует визуальные стимулы, например, препятствие на пути.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Игнорирует обычные звуки, но может отреагировать на громкие звуки. </a:t>
            </a:r>
            <a:endParaRPr lang="ru-RU" dirty="0"/>
          </a:p>
          <a:p>
            <a:r>
              <a:rPr lang="ru-RU" dirty="0" smtClean="0"/>
              <a:t>Может </a:t>
            </a:r>
            <a:r>
              <a:rPr lang="ru-RU" dirty="0"/>
              <a:t>не замечать неприятных запахов. </a:t>
            </a:r>
            <a:endParaRPr lang="ru-RU" dirty="0"/>
          </a:p>
          <a:p>
            <a:r>
              <a:rPr lang="ru-RU" dirty="0" smtClean="0"/>
              <a:t>Может </a:t>
            </a:r>
            <a:r>
              <a:rPr lang="ru-RU" dirty="0"/>
              <a:t>есть острую пищу безо всякой реакции</a:t>
            </a:r>
          </a:p>
        </p:txBody>
      </p:sp>
    </p:spTree>
    <p:extLst>
      <p:ext uri="{BB962C8B-B14F-4D97-AF65-F5344CB8AC3E}">
        <p14:creationId xmlns:p14="http://schemas.microsoft.com/office/powerpoint/2010/main" val="233294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7" y="624110"/>
            <a:ext cx="8911687" cy="669431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ПОИСК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СЕНСОРНЫХ ОЩУЩЕНИЙ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Ребёнок: </a:t>
            </a:r>
            <a:endParaRPr lang="ru-RU" dirty="0"/>
          </a:p>
          <a:p>
            <a:r>
              <a:rPr lang="ru-RU" dirty="0" smtClean="0"/>
              <a:t>Разбрасывает </a:t>
            </a:r>
            <a:r>
              <a:rPr lang="ru-RU" dirty="0"/>
              <a:t>игрушки, прыгает по лужам. </a:t>
            </a:r>
            <a:endParaRPr lang="ru-RU" dirty="0"/>
          </a:p>
          <a:p>
            <a:r>
              <a:rPr lang="ru-RU" dirty="0" smtClean="0"/>
              <a:t>Жуёт </a:t>
            </a:r>
            <a:r>
              <a:rPr lang="ru-RU" dirty="0"/>
              <a:t>предметы или воротник.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Постоянно движется, кружится, суетится. </a:t>
            </a:r>
            <a:endParaRPr lang="ru-RU" dirty="0"/>
          </a:p>
          <a:p>
            <a:r>
              <a:rPr lang="ru-RU" dirty="0" smtClean="0"/>
              <a:t>Любит </a:t>
            </a:r>
            <a:r>
              <a:rPr lang="ru-RU" dirty="0"/>
              <a:t>сильные объятия, таскать тяжести и прижиматься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Ищет визуальной стимуляции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Радуется громким шумам и может разговаривать кричащим голосом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Ищет </a:t>
            </a:r>
            <a:r>
              <a:rPr lang="ru-RU" dirty="0"/>
              <a:t>сильных запахов и обнюхивает еду и предметы.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Может облизывать несъедобные предметы. </a:t>
            </a:r>
            <a:endParaRPr lang="ru-RU" dirty="0"/>
          </a:p>
          <a:p>
            <a:r>
              <a:rPr lang="ru-RU" dirty="0" smtClean="0"/>
              <a:t>Может </a:t>
            </a:r>
            <a:r>
              <a:rPr lang="ru-RU" dirty="0"/>
              <a:t>предпочитать острую или горячую пищу. </a:t>
            </a:r>
          </a:p>
        </p:txBody>
      </p:sp>
    </p:spTree>
    <p:extLst>
      <p:ext uri="{BB962C8B-B14F-4D97-AF65-F5344CB8AC3E}">
        <p14:creationId xmlns:p14="http://schemas.microsoft.com/office/powerpoint/2010/main" val="423032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Нарушения </a:t>
            </a:r>
            <a:r>
              <a:rPr lang="ru-RU" b="1" dirty="0">
                <a:solidFill>
                  <a:schemeClr val="accent1"/>
                </a:solidFill>
              </a:rPr>
              <a:t>умения различать ощущения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Ребёнок: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Слабо осознаёт своё тело, не может различить предметы по ощущениям. </a:t>
            </a:r>
            <a:endParaRPr lang="ru-RU" dirty="0"/>
          </a:p>
          <a:p>
            <a:r>
              <a:rPr lang="ru-RU" dirty="0" smtClean="0"/>
              <a:t>Имеет </a:t>
            </a:r>
            <a:r>
              <a:rPr lang="ru-RU" dirty="0"/>
              <a:t>трудности с ощущением боли и температуры. </a:t>
            </a:r>
            <a:endParaRPr lang="ru-RU" dirty="0"/>
          </a:p>
          <a:p>
            <a:r>
              <a:rPr lang="ru-RU" dirty="0" smtClean="0"/>
              <a:t>Неуклюж</a:t>
            </a:r>
            <a:r>
              <a:rPr lang="ru-RU" dirty="0"/>
              <a:t>, может сталкиваться с предметами, падать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Имеет трудности с визуальными задачами, чтением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Имеет слабые слуховые способности.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 может определить запах, </a:t>
            </a:r>
            <a:r>
              <a:rPr lang="ru-RU" dirty="0" smtClean="0"/>
              <a:t>вкус.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2134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572</TotalTime>
  <Words>1053</Words>
  <Application>Microsoft Office PowerPoint</Application>
  <PresentationFormat>Произвольный</PresentationFormat>
  <Paragraphs>175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Сенсорная интеграция </vt:lpstr>
      <vt:lpstr>Сенсорная интеграция занимается проблемами, связанными с интерпретацией мозгом сигналов от всей нервной системы.</vt:lpstr>
      <vt:lpstr>Презентация PowerPoint</vt:lpstr>
      <vt:lpstr>Презентация PowerPoint</vt:lpstr>
      <vt:lpstr>ПРИЗНАКИ НАРУШЕНИЯ СЕНСОРНОЙ ИНТЕГРАЦИИ</vt:lpstr>
      <vt:lpstr> СЕНСОРНАЯ ПОВЫШЕННАЯ ЧУВСТВИТЕЛЬНОСТЬ</vt:lpstr>
      <vt:lpstr> СЕНСОРНАЯ ПОНИЖЕННАЯ ЧУВСТВИТЕЛЬНОСТЬ</vt:lpstr>
      <vt:lpstr>  ПОИСК СЕНСОРНЫХ ОЩУЩЕНИЙ</vt:lpstr>
      <vt:lpstr> Нарушения умения различать ощущения </vt:lpstr>
      <vt:lpstr> ПОСТУРАЛЬНЫЕ НАРУШЕНИЯ</vt:lpstr>
      <vt:lpstr>ДИСПРАКСИЯ</vt:lpstr>
      <vt:lpstr>Презентация PowerPoint</vt:lpstr>
      <vt:lpstr> ДИАГНОСТИКА  </vt:lpstr>
      <vt:lpstr> ПОЯВЛЕНИЕ НАРУШЕНИЙ СЕНСОРНОЙ ИНТЕГРАЦИИ У ДЕТЕЙ</vt:lpstr>
      <vt:lpstr>ТАКТИЛЬНЫЕ СТРАТЕГИИ</vt:lpstr>
      <vt:lpstr>   СПАСИБО!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Сенсорная интеграция</dc:title>
  <dc:creator>1</dc:creator>
  <cp:lastModifiedBy>1</cp:lastModifiedBy>
  <cp:revision>31</cp:revision>
  <dcterms:created xsi:type="dcterms:W3CDTF">2022-10-20T09:41:18Z</dcterms:created>
  <dcterms:modified xsi:type="dcterms:W3CDTF">2025-03-13T10:35:04Z</dcterms:modified>
</cp:coreProperties>
</file>