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59" r:id="rId8"/>
    <p:sldId id="260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B5C19-2963-4423-AB6F-49B878EE4B59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2E9A-A08D-499D-BA1A-D930DC1E7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hgalter\Desktop\группа 6\фоны для презентаций\art-detskaya-leto-poly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Проект </a:t>
            </a:r>
            <a:br>
              <a:rPr lang="ru-RU" b="1" dirty="0" smtClean="0">
                <a:solidFill>
                  <a:srgbClr val="FF00FF"/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«Я знаю свои права»</a:t>
            </a:r>
            <a:endParaRPr lang="ru-RU" b="1" dirty="0">
              <a:solidFill>
                <a:srgbClr val="FF00FF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FF00FF"/>
                </a:solidFill>
              </a:rPr>
              <a:t>Группа № 6,</a:t>
            </a:r>
          </a:p>
          <a:p>
            <a:r>
              <a:rPr lang="ru-RU" sz="2400" dirty="0" smtClean="0">
                <a:solidFill>
                  <a:srgbClr val="FF00FF"/>
                </a:solidFill>
              </a:rPr>
              <a:t>Воспитатели: Будник М.В,</a:t>
            </a:r>
          </a:p>
          <a:p>
            <a:r>
              <a:rPr lang="ru-RU" sz="2400" dirty="0" smtClean="0">
                <a:solidFill>
                  <a:srgbClr val="FF00FF"/>
                </a:solidFill>
              </a:rPr>
              <a:t>Соколова А.А.</a:t>
            </a:r>
          </a:p>
          <a:p>
            <a:r>
              <a:rPr lang="ru-RU" sz="2400" dirty="0" smtClean="0">
                <a:solidFill>
                  <a:srgbClr val="FF00FF"/>
                </a:solidFill>
              </a:rPr>
              <a:t>Учитель-дефектолог: </a:t>
            </a:r>
            <a:r>
              <a:rPr lang="ru-RU" sz="2400" dirty="0" err="1" smtClean="0">
                <a:solidFill>
                  <a:srgbClr val="FF00FF"/>
                </a:solidFill>
              </a:rPr>
              <a:t>Чуклеева</a:t>
            </a:r>
            <a:r>
              <a:rPr lang="ru-RU" sz="2400" dirty="0" smtClean="0">
                <a:solidFill>
                  <a:srgbClr val="FF00FF"/>
                </a:solidFill>
              </a:rPr>
              <a:t> М.А.</a:t>
            </a:r>
          </a:p>
          <a:p>
            <a:endParaRPr lang="ru-RU" dirty="0" smtClean="0">
              <a:solidFill>
                <a:srgbClr val="FF00FF"/>
              </a:solidFill>
            </a:endParaRPr>
          </a:p>
          <a:p>
            <a:endParaRPr lang="ru-RU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uhgalter\Desktop\группа 6\фоны для презентаций\фоны для презентаций\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IMG_20240126_104624_resized_20240126_12485670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IMG_20240126_105146_resized_20240126_12485535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355976" y="3429000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uhgalter\Desktop\группа 6\фоны для презентаций\фоны для презентаций\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IMG2024012216362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79513" y="188641"/>
            <a:ext cx="2520280" cy="3443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6" descr="IMG20240125090807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2844102" y="620688"/>
            <a:ext cx="345581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Содержимое 9" descr="IMG20240123164016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6444208" y="188640"/>
            <a:ext cx="2561977" cy="3416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C:\Users\Buhgalter\Desktop\фото по правам\IMG202401250931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717032"/>
            <a:ext cx="3538643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uhgalter\Desktop\группа 6\фоны для презентаций\фоны для презентаций\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FF"/>
                </a:solidFill>
              </a:rPr>
              <a:t>В результате проделанной работы :</a:t>
            </a:r>
            <a:r>
              <a:rPr lang="ru-RU" sz="2200" b="1" dirty="0">
                <a:solidFill>
                  <a:srgbClr val="FF00FF"/>
                </a:solidFill>
              </a:rPr>
              <a:t/>
            </a:r>
            <a:br>
              <a:rPr lang="ru-RU" sz="2200" b="1" dirty="0">
                <a:solidFill>
                  <a:srgbClr val="FF00FF"/>
                </a:solidFill>
              </a:rPr>
            </a:br>
            <a:r>
              <a:rPr lang="ru-RU" sz="2200" b="1" dirty="0" smtClean="0">
                <a:solidFill>
                  <a:srgbClr val="FF00FF"/>
                </a:solidFill>
              </a:rPr>
              <a:t/>
            </a:r>
            <a:br>
              <a:rPr lang="ru-RU" sz="2200" b="1" dirty="0" smtClean="0">
                <a:solidFill>
                  <a:srgbClr val="FF00FF"/>
                </a:solidFill>
              </a:rPr>
            </a:br>
            <a:r>
              <a:rPr lang="ru-RU" sz="2200" b="1" dirty="0" smtClean="0">
                <a:solidFill>
                  <a:srgbClr val="FF00FF"/>
                </a:solidFill>
              </a:rPr>
              <a:t>1</a:t>
            </a:r>
            <a:r>
              <a:rPr lang="ru-RU" sz="2200" b="1" dirty="0">
                <a:solidFill>
                  <a:srgbClr val="FF00FF"/>
                </a:solidFill>
              </a:rPr>
              <a:t>. У дошкольников </a:t>
            </a:r>
            <a:r>
              <a:rPr lang="ru-RU" sz="2200" b="1" dirty="0" smtClean="0">
                <a:solidFill>
                  <a:srgbClr val="FF00FF"/>
                </a:solidFill>
              </a:rPr>
              <a:t>сформировались </a:t>
            </a:r>
            <a:r>
              <a:rPr lang="ru-RU" sz="2200" b="1" dirty="0">
                <a:solidFill>
                  <a:srgbClr val="FF00FF"/>
                </a:solidFill>
              </a:rPr>
              <a:t>первоначальные правовые знания о Конвенции ООН по правам ребёнка.</a:t>
            </a:r>
            <a:br>
              <a:rPr lang="ru-RU" sz="2200" b="1" dirty="0">
                <a:solidFill>
                  <a:srgbClr val="FF00FF"/>
                </a:solidFill>
              </a:rPr>
            </a:br>
            <a:r>
              <a:rPr lang="ru-RU" sz="2200" b="1" dirty="0">
                <a:solidFill>
                  <a:srgbClr val="FF00FF"/>
                </a:solidFill>
              </a:rPr>
              <a:t>2. У детей </a:t>
            </a:r>
            <a:r>
              <a:rPr lang="ru-RU" sz="2200" b="1" dirty="0" smtClean="0">
                <a:solidFill>
                  <a:srgbClr val="FF00FF"/>
                </a:solidFill>
              </a:rPr>
              <a:t>сформировалось </a:t>
            </a:r>
            <a:r>
              <a:rPr lang="ru-RU" sz="2200" b="1" dirty="0">
                <a:solidFill>
                  <a:srgbClr val="FF00FF"/>
                </a:solidFill>
              </a:rPr>
              <a:t>понимание важности соблюдения их прав  и  человеческого достоинства.</a:t>
            </a:r>
            <a:br>
              <a:rPr lang="ru-RU" sz="2200" b="1" dirty="0">
                <a:solidFill>
                  <a:srgbClr val="FF00FF"/>
                </a:solidFill>
              </a:rPr>
            </a:br>
            <a:r>
              <a:rPr lang="ru-RU" sz="2200" b="1" dirty="0">
                <a:solidFill>
                  <a:srgbClr val="FF00FF"/>
                </a:solidFill>
              </a:rPr>
              <a:t>3. У детей </a:t>
            </a:r>
            <a:r>
              <a:rPr lang="ru-RU" sz="2200" b="1" dirty="0" smtClean="0">
                <a:solidFill>
                  <a:srgbClr val="FF00FF"/>
                </a:solidFill>
              </a:rPr>
              <a:t>проявились </a:t>
            </a:r>
            <a:r>
              <a:rPr lang="ru-RU" sz="2200" b="1" dirty="0">
                <a:solidFill>
                  <a:srgbClr val="FF00FF"/>
                </a:solidFill>
              </a:rPr>
              <a:t>такие качества, как уважения к окружающим, чувство</a:t>
            </a:r>
            <a:br>
              <a:rPr lang="ru-RU" sz="2200" b="1" dirty="0">
                <a:solidFill>
                  <a:srgbClr val="FF00FF"/>
                </a:solidFill>
              </a:rPr>
            </a:br>
            <a:r>
              <a:rPr lang="ru-RU" sz="2200" b="1" dirty="0">
                <a:solidFill>
                  <a:srgbClr val="FF00FF"/>
                </a:solidFill>
              </a:rPr>
              <a:t>самоуважения, доброта, отзывчивость, любовь к семье.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hgalter\Desktop\группа 6\фоны для презентаций\фоны для презентаций\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FF00FF"/>
                </a:solidFill>
              </a:rPr>
              <a:t>Вид </a:t>
            </a:r>
            <a:r>
              <a:rPr lang="ru-RU" b="1" dirty="0">
                <a:solidFill>
                  <a:srgbClr val="FF00FF"/>
                </a:solidFill>
              </a:rPr>
              <a:t>проекта:</a:t>
            </a:r>
            <a:r>
              <a:rPr lang="ru-RU" dirty="0">
                <a:solidFill>
                  <a:srgbClr val="FF00FF"/>
                </a:solidFill>
              </a:rPr>
              <a:t> краткосрочный.</a:t>
            </a:r>
            <a:br>
              <a:rPr lang="ru-RU" dirty="0">
                <a:solidFill>
                  <a:srgbClr val="FF00FF"/>
                </a:solidFill>
              </a:rPr>
            </a:br>
            <a:r>
              <a:rPr lang="ru-RU" b="1" dirty="0">
                <a:solidFill>
                  <a:srgbClr val="FF00FF"/>
                </a:solidFill>
              </a:rPr>
              <a:t>Продолжительность проекта: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>январь </a:t>
            </a:r>
            <a:r>
              <a:rPr lang="ru-RU" dirty="0">
                <a:solidFill>
                  <a:srgbClr val="FF00FF"/>
                </a:solidFill>
              </a:rPr>
              <a:t>2024 год</a:t>
            </a:r>
            <a:br>
              <a:rPr lang="ru-RU" dirty="0">
                <a:solidFill>
                  <a:srgbClr val="FF00FF"/>
                </a:solidFill>
              </a:rPr>
            </a:br>
            <a:r>
              <a:rPr lang="ru-RU" b="1" dirty="0">
                <a:solidFill>
                  <a:srgbClr val="FF00FF"/>
                </a:solidFill>
              </a:rPr>
              <a:t>Возраст детей:</a:t>
            </a:r>
            <a:r>
              <a:rPr lang="ru-RU" dirty="0">
                <a:solidFill>
                  <a:srgbClr val="FF00FF"/>
                </a:solidFill>
              </a:rPr>
              <a:t> подготовительная группа(6-7 лет)</a:t>
            </a:r>
            <a:br>
              <a:rPr lang="ru-RU" dirty="0">
                <a:solidFill>
                  <a:srgbClr val="FF00FF"/>
                </a:solidFill>
              </a:rPr>
            </a:br>
            <a:r>
              <a:rPr lang="ru-RU" b="1" dirty="0">
                <a:solidFill>
                  <a:srgbClr val="FF00FF"/>
                </a:solidFill>
              </a:rPr>
              <a:t>Участники проекта:</a:t>
            </a:r>
            <a:r>
              <a:rPr lang="ru-RU" dirty="0">
                <a:solidFill>
                  <a:srgbClr val="FF00FF"/>
                </a:solidFill>
              </a:rPr>
              <a:t> дети подготовительной группы № 6, воспитатели, </a:t>
            </a:r>
            <a:r>
              <a:rPr lang="ru-RU" dirty="0" smtClean="0">
                <a:solidFill>
                  <a:srgbClr val="FF00FF"/>
                </a:solidFill>
              </a:rPr>
              <a:t>учитель-дефектолог</a:t>
            </a:r>
            <a:r>
              <a:rPr lang="ru-RU" dirty="0">
                <a:solidFill>
                  <a:srgbClr val="FF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hgalter\Desktop\группа 6\фоны для презентаций\фоны для презентаций\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FF"/>
                </a:solidFill>
              </a:rPr>
              <a:t>Актуальность</a:t>
            </a:r>
            <a:r>
              <a:rPr lang="ru-RU" b="1" dirty="0">
                <a:solidFill>
                  <a:srgbClr val="FF00FF"/>
                </a:solidFill>
              </a:rPr>
              <a:t>:</a:t>
            </a:r>
            <a:r>
              <a:rPr lang="ru-RU" dirty="0">
                <a:solidFill>
                  <a:srgbClr val="FF00FF"/>
                </a:solidFill>
              </a:rPr>
              <a:t/>
            </a:r>
            <a:br>
              <a:rPr lang="ru-RU" dirty="0">
                <a:solidFill>
                  <a:srgbClr val="FF00FF"/>
                </a:solidFill>
              </a:rPr>
            </a:b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FF"/>
                </a:solidFill>
              </a:rPr>
              <a:t>Хорошо, если уже в детстве ребенок почувствует и осознает себя личностью, человеком, живущим в социуме: « Закон – это то, что не мешает, а помогает гражданину жить, поэтому детям нужно знать свои права и обязанности». Мы должны научить малышей их отстаивать, не бояться трудностей и не забывать о долге перед другими людьми.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hgalter\Desktop\группа 6\фоны для презентаций\фоны для презентаций\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>
                <a:solidFill>
                  <a:srgbClr val="FF00FF"/>
                </a:solidFill>
              </a:rPr>
              <a:t>Цель</a:t>
            </a:r>
            <a:r>
              <a:rPr lang="ru-RU" sz="2200" b="1" dirty="0">
                <a:solidFill>
                  <a:srgbClr val="FF00FF"/>
                </a:solidFill>
              </a:rPr>
              <a:t>:</a:t>
            </a:r>
            <a:r>
              <a:rPr lang="ru-RU" sz="2200" dirty="0">
                <a:solidFill>
                  <a:srgbClr val="FF00FF"/>
                </a:solidFill>
              </a:rPr>
              <a:t/>
            </a:r>
            <a:br>
              <a:rPr lang="ru-RU" sz="2200" dirty="0">
                <a:solidFill>
                  <a:srgbClr val="FF00FF"/>
                </a:solidFill>
              </a:rPr>
            </a:br>
            <a:r>
              <a:rPr lang="ru-RU" sz="2200" dirty="0">
                <a:solidFill>
                  <a:srgbClr val="FF00FF"/>
                </a:solidFill>
              </a:rPr>
              <a:t>Формирование у детей элементарных представлений о своих правах и свободах, развивать уважение и терпимость к другим людям и их правам.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FF"/>
                </a:solidFill>
              </a:rPr>
              <a:t>Задачи: </a:t>
            </a:r>
            <a:endParaRPr lang="ru-RU" dirty="0">
              <a:solidFill>
                <a:srgbClr val="FF00FF"/>
              </a:solidFill>
            </a:endParaRPr>
          </a:p>
          <a:p>
            <a:pPr lvl="0"/>
            <a:r>
              <a:rPr lang="ru-RU" dirty="0">
                <a:solidFill>
                  <a:srgbClr val="FF00FF"/>
                </a:solidFill>
              </a:rPr>
              <a:t>Познакомить детей в соответствии их возрасту с основными документами по защите прав человека.</a:t>
            </a:r>
          </a:p>
          <a:p>
            <a:pPr lvl="0"/>
            <a:r>
              <a:rPr lang="ru-RU" dirty="0">
                <a:solidFill>
                  <a:srgbClr val="FF00FF"/>
                </a:solidFill>
              </a:rPr>
              <a:t>Познакомить детей с правами и обязанностями человека, воспитывать уважение к правам другого человека, формировать эмоционально-положительное отношение к важнейшим нравственным качествам (доброта, милосердие, сострадание, сочувствие) и умение проявлять их при взаимодействии с окружающими людьми.</a:t>
            </a:r>
          </a:p>
          <a:p>
            <a:pPr lvl="0"/>
            <a:r>
              <a:rPr lang="ru-RU" dirty="0">
                <a:solidFill>
                  <a:srgbClr val="FF00FF"/>
                </a:solidFill>
              </a:rPr>
              <a:t>Воспитывать у детей уважительное и терпимое отношение к людям независимо от их происхождения, языка, пола, возраста.</a:t>
            </a:r>
          </a:p>
          <a:p>
            <a:pPr lvl="0"/>
            <a:r>
              <a:rPr lang="ru-RU" dirty="0">
                <a:solidFill>
                  <a:srgbClr val="FF00FF"/>
                </a:solidFill>
              </a:rPr>
              <a:t>Формировать доброжелательность и чуткость к окружающим, уважительное отношение к ним.</a:t>
            </a:r>
          </a:p>
          <a:p>
            <a:pPr lvl="0"/>
            <a:r>
              <a:rPr lang="ru-RU" dirty="0">
                <a:solidFill>
                  <a:srgbClr val="FF00FF"/>
                </a:solidFill>
              </a:rPr>
              <a:t>Привлечь внимание ребенка к своим правам и обязанностям, формировать нравственные нормы и правила поведения (в детском саду, семье, обществе).</a:t>
            </a:r>
          </a:p>
          <a:p>
            <a:pPr lvl="0"/>
            <a:r>
              <a:rPr lang="ru-RU" dirty="0">
                <a:solidFill>
                  <a:srgbClr val="FF00FF"/>
                </a:solidFill>
              </a:rPr>
              <a:t>Подчеркнуть роль взрослого в формировании поведения ребёнка, ценность каждого ребёнка для общества вне зависимости от его индивидуальных особенностей.</a:t>
            </a:r>
          </a:p>
          <a:p>
            <a:endParaRPr lang="ru-RU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hgalter\Desktop\группа 6\фоны для презентаций\фоны для презентаций\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>ООД «Про зайчика, который не знал своих прав»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17" name="Содержимое 12" descr="image-22-01-24-01-11-8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22" name="Содержимое 8" descr="IMG_20240124_17212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hgalter\Desktop\группа 6\фоны для презентаций\фоны для презентаций\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Разыгрываем сценки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8" name="Содержимое 7" descr="IMG_20240124_1724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Содержимое 17" descr="IMG_20240124_17180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83568" y="3244334"/>
            <a:ext cx="49576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FF00FF"/>
                </a:solidFill>
              </a:rPr>
              <a:t>«</a:t>
            </a:r>
            <a:r>
              <a:rPr lang="ru-RU" b="1" dirty="0">
                <a:solidFill>
                  <a:srgbClr val="FF00FF"/>
                </a:solidFill>
              </a:rPr>
              <a:t>Дёрни за косичку»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3212976"/>
            <a:ext cx="3456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FF00FF"/>
                </a:solidFill>
              </a:rPr>
              <a:t>«</a:t>
            </a:r>
            <a:r>
              <a:rPr lang="ru-RU" b="1" dirty="0">
                <a:solidFill>
                  <a:srgbClr val="FF00FF"/>
                </a:solidFill>
              </a:rPr>
              <a:t>Пролилась вода на пол»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hgalter\Desktop\группа 6\фоны для презентаций\фоны для презентаций\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Сценка </a:t>
            </a:r>
            <a:r>
              <a:rPr lang="ru-RU" b="1" dirty="0" smtClean="0">
                <a:solidFill>
                  <a:srgbClr val="FF00FF"/>
                </a:solidFill>
              </a:rPr>
              <a:t>«</a:t>
            </a:r>
            <a:r>
              <a:rPr lang="ru-RU" b="1" dirty="0" smtClean="0">
                <a:solidFill>
                  <a:srgbClr val="FF00FF"/>
                </a:solidFill>
              </a:rPr>
              <a:t>Что сказала </a:t>
            </a:r>
            <a:r>
              <a:rPr lang="ru-RU" b="1" smtClean="0">
                <a:solidFill>
                  <a:srgbClr val="FF00FF"/>
                </a:solidFill>
              </a:rPr>
              <a:t>бы мама</a:t>
            </a:r>
            <a:r>
              <a:rPr lang="ru-RU" b="1" smtClean="0">
                <a:solidFill>
                  <a:srgbClr val="FF00FF"/>
                </a:solidFill>
              </a:rPr>
              <a:t>»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10" name="Содержимое 9" descr="IMG2024012310355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Содержимое 10" descr="IMG202401231036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uhgalter\Desktop\группа 6\фоны для презентаций\фоны для презентаций\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Викторина по правам ребенка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6" name="Содержимое 5" descr="IMG_20240126_101631_resized_20240126_1249020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8" descr="IMG_20240126_102313_resized_20240126_1249007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hgalter\Desktop\группа 6\фоны для презентаций\фоны для презентаций\15880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Содержимое 7" descr="IMG_20240126_103422_resized_20240126_12490334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3394075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8" descr="IMG_20240126_104304_resized_20240126_124853978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580112" y="116632"/>
            <a:ext cx="3394075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C:\Users\Buhgalter\Desktop\фото по правам\IMG_20240126_103859_resized_20240126_1248594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924944"/>
            <a:ext cx="2880320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248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«Я знаю свои права»</vt:lpstr>
      <vt:lpstr>        Вид проекта: краткосрочный. Продолжительность проекта:  январь 2024 год Возраст детей: подготовительная группа(6-7 лет) Участники проекта: дети подготовительной группы № 6, воспитатели, учитель-дефектолог.</vt:lpstr>
      <vt:lpstr> Актуальность: </vt:lpstr>
      <vt:lpstr>  Цель: Формирование у детей элементарных представлений о своих правах и свободах, развивать уважение и терпимость к другим людям и их правам. </vt:lpstr>
      <vt:lpstr>ООД «Про зайчика, который не знал своих прав»</vt:lpstr>
      <vt:lpstr>Разыгрываем сценки</vt:lpstr>
      <vt:lpstr>Сценка «Что сказала бы мама»</vt:lpstr>
      <vt:lpstr>Викторина по правам ребенка</vt:lpstr>
      <vt:lpstr>Слайд 9</vt:lpstr>
      <vt:lpstr>Слайд 10</vt:lpstr>
      <vt:lpstr>Слайд 11</vt:lpstr>
      <vt:lpstr>        В результате проделанной работы :  1. У дошкольников сформировались первоначальные правовые знания о Конвенции ООН по правам ребёнка. 2. У детей сформировалось понимание важности соблюдения их прав  и  человеческого достоинства. 3. У детей проявились такие качества, как уважения к окружающим, чувство самоуважения, доброта, отзывчивость, любовь к семье.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«Я знаю свои права»</dc:title>
  <dc:creator>Buhgalter</dc:creator>
  <cp:lastModifiedBy>Buhgalter</cp:lastModifiedBy>
  <cp:revision>6</cp:revision>
  <dcterms:created xsi:type="dcterms:W3CDTF">2024-01-26T09:55:17Z</dcterms:created>
  <dcterms:modified xsi:type="dcterms:W3CDTF">2024-01-26T11:51:56Z</dcterms:modified>
</cp:coreProperties>
</file>