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sldIdLst>
    <p:sldId id="256" r:id="rId2"/>
    <p:sldId id="257" r:id="rId3"/>
    <p:sldId id="281" r:id="rId4"/>
    <p:sldId id="282" r:id="rId5"/>
    <p:sldId id="278" r:id="rId6"/>
    <p:sldId id="274" r:id="rId7"/>
    <p:sldId id="275" r:id="rId8"/>
    <p:sldId id="260" r:id="rId9"/>
    <p:sldId id="266" r:id="rId10"/>
    <p:sldId id="283" r:id="rId11"/>
    <p:sldId id="267" r:id="rId12"/>
    <p:sldId id="284" r:id="rId13"/>
    <p:sldId id="285" r:id="rId14"/>
    <p:sldId id="268" r:id="rId15"/>
    <p:sldId id="288" r:id="rId16"/>
    <p:sldId id="269" r:id="rId17"/>
    <p:sldId id="289" r:id="rId18"/>
    <p:sldId id="287" r:id="rId19"/>
    <p:sldId id="290" r:id="rId20"/>
    <p:sldId id="271" r:id="rId21"/>
    <p:sldId id="279" r:id="rId22"/>
    <p:sldId id="280" r:id="rId23"/>
    <p:sldId id="291" r:id="rId24"/>
    <p:sldId id="292" r:id="rId25"/>
    <p:sldId id="294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18" autoAdjust="0"/>
  </p:normalViewPr>
  <p:slideViewPr>
    <p:cSldViewPr>
      <p:cViewPr varScale="1">
        <p:scale>
          <a:sx n="82" d="100"/>
          <a:sy n="82" d="100"/>
        </p:scale>
        <p:origin x="12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9FD05-1604-45FD-9493-E738CBCABDA7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8D25-9F7B-4125-AA77-7FA301871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8D25-9F7B-4125-AA77-7FA30187194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92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8D25-9F7B-4125-AA77-7FA30187194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07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8D25-9F7B-4125-AA77-7FA30187194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76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8D25-9F7B-4125-AA77-7FA30187194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0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8D25-9F7B-4125-AA77-7FA30187194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5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8D25-9F7B-4125-AA77-7FA30187194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7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8D25-9F7B-4125-AA77-7FA30187194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5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8D25-9F7B-4125-AA77-7FA30187194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6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8D25-9F7B-4125-AA77-7FA3018719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8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8D25-9F7B-4125-AA77-7FA30187194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1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8D25-9F7B-4125-AA77-7FA30187194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17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8D25-9F7B-4125-AA77-7FA30187194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6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8D25-9F7B-4125-AA77-7FA30187194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6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278950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6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6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6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6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Педагогический проект</a:t>
            </a:r>
            <a:r>
              <a:rPr lang="ru-RU" sz="36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6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700" b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effectLst/>
              </a:rPr>
              <a:t>«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Полигональное </a:t>
            </a:r>
            <a:r>
              <a:rPr lang="ru-RU" sz="27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моделирвание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или 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effectLst/>
              </a:rPr>
              <a:t>«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  <a:effectLst/>
              </a:rPr>
              <a:t>паперкрафт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effectLst/>
              </a:rPr>
              <a:t>» как средство развития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мелкой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effectLst/>
              </a:rPr>
              <a:t>моторики у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детей с ОВЗ»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endParaRPr lang="ru-RU" sz="3600" b="0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3786191"/>
            <a:ext cx="3643338" cy="142876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Подготовила: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Воспитатель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Н.А.Толкунова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63888" y="6021288"/>
            <a:ext cx="2232248" cy="46754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2025г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ia1\Downloads\1733199713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4505547" cy="51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4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6615130" cy="714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Изготовление Деда Мороза и Снегурочки.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2931790" cy="3909053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168352" cy="422447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48680"/>
            <a:ext cx="4577555" cy="5732462"/>
          </a:xfrm>
        </p:spPr>
      </p:pic>
    </p:spTree>
    <p:extLst>
      <p:ext uri="{BB962C8B-B14F-4D97-AF65-F5344CB8AC3E}">
        <p14:creationId xmlns:p14="http://schemas.microsoft.com/office/powerpoint/2010/main" val="351907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natalia1\Downloads\1733497832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atalia1\Downloads\1733497831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14411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6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115196" cy="714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Изготовление Снеговика. </a:t>
            </a:r>
          </a:p>
        </p:txBody>
      </p:sp>
      <p:pic>
        <p:nvPicPr>
          <p:cNvPr id="3075" name="Picture 3" descr="C:\Users\natalia1\Downloads\1733497832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90330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talia1\Downloads\1733497832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358027" cy="44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atalia1\Downloads\1733497831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404664"/>
            <a:ext cx="4361532" cy="56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4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6715172" cy="17145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Лосёнок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и пингвин. </a:t>
            </a:r>
          </a:p>
        </p:txBody>
      </p:sp>
      <p:pic>
        <p:nvPicPr>
          <p:cNvPr id="6146" name="Picture 2" descr="C:\Users\natalia1\Downloads\1733497832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2808312" cy="38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talia1\Downloads\17334978321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63614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natalia1\Downloads\1733497832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075827" cy="50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natalia1\Downloads\17334978322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6194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406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lia1\Downloads\1733497831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ia1\Downloads\1733497832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0012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8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638"/>
            <a:ext cx="4745500" cy="3559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Выставка детских работ </a:t>
            </a:r>
            <a:br>
              <a:rPr lang="ru-RU" dirty="0" smtClean="0"/>
            </a:br>
            <a:r>
              <a:rPr lang="ru-RU" dirty="0" smtClean="0"/>
              <a:t>«Новый год в бумажном лесу»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24" y="3478287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5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71546"/>
            <a:ext cx="8143932" cy="5143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b="1" dirty="0"/>
              <a:t>Цель проекта: </a:t>
            </a:r>
            <a:endParaRPr lang="ru-RU" sz="1800" dirty="0"/>
          </a:p>
          <a:p>
            <a:pPr marL="109728" indent="0">
              <a:buNone/>
            </a:pPr>
            <a:r>
              <a:rPr lang="ru-RU" sz="1800" dirty="0"/>
              <a:t>- создание условий для развития мелкой моторики у детей дошкольного возраста посредством создания плоскостных и объемных фигур по технологии </a:t>
            </a:r>
            <a:r>
              <a:rPr lang="ru-RU" sz="1800" dirty="0" err="1"/>
              <a:t>Papercraft</a:t>
            </a:r>
            <a:r>
              <a:rPr lang="ru-RU" sz="1800" dirty="0"/>
              <a:t>.</a:t>
            </a:r>
          </a:p>
          <a:p>
            <a:pPr>
              <a:buNone/>
            </a:pPr>
            <a:endParaRPr lang="ru-RU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Задачи: </a:t>
            </a:r>
          </a:p>
          <a:p>
            <a:pPr marL="109728" indent="0">
              <a:buNone/>
            </a:pPr>
            <a:r>
              <a:rPr lang="ru-RU" sz="2000" dirty="0"/>
              <a:t>1</a:t>
            </a:r>
            <a:r>
              <a:rPr lang="ru-RU" sz="2000" b="1" i="1" dirty="0"/>
              <a:t>. </a:t>
            </a:r>
            <a:r>
              <a:rPr lang="ru-RU" sz="2000" dirty="0"/>
              <a:t>Совершенствовать предметно – развивающую среду группы для развития мелкой моторики.</a:t>
            </a:r>
          </a:p>
          <a:p>
            <a:pPr marL="109728" indent="0">
              <a:buNone/>
            </a:pPr>
            <a:r>
              <a:rPr lang="ru-RU" sz="2000" dirty="0"/>
              <a:t>2. Познакомить детей и их родителей с технологией </a:t>
            </a:r>
          </a:p>
          <a:p>
            <a:pPr marL="109728" indent="0">
              <a:buNone/>
            </a:pPr>
            <a:r>
              <a:rPr lang="ru-RU" sz="2000" dirty="0"/>
              <a:t>3. Формировать умение действовать по образцу, самостоятельно создавать работы;</a:t>
            </a:r>
          </a:p>
          <a:p>
            <a:pPr marL="109728" indent="0">
              <a:buNone/>
            </a:pPr>
            <a:r>
              <a:rPr lang="ru-RU" sz="2000" dirty="0"/>
              <a:t>4. Развивать творческое и конструктивное мышление дошкольников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6615130" cy="714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задание.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929330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7294"/>
            <a:ext cx="3147814" cy="4197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696899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6615130" cy="714380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7" y="404664"/>
            <a:ext cx="3543858" cy="4725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8738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56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6615130" cy="714380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759882" cy="5013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2553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0" y="287141"/>
            <a:ext cx="3394471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408027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20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394471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394471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5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7" y="111361"/>
            <a:ext cx="7860985" cy="58957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64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643050"/>
            <a:ext cx="7572428" cy="328614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/>
              <a:t>У</a:t>
            </a:r>
            <a:r>
              <a:rPr lang="ru-RU" sz="2000" dirty="0" smtClean="0"/>
              <a:t> </a:t>
            </a:r>
            <a:r>
              <a:rPr lang="ru-RU" sz="2000" dirty="0"/>
              <a:t>детей с ОВЗ </a:t>
            </a:r>
            <a:r>
              <a:rPr lang="ru-RU" sz="2000" dirty="0" smtClean="0"/>
              <a:t>наблюдается слаборазвитая мелкая моторика. </a:t>
            </a:r>
            <a:r>
              <a:rPr lang="ru-RU" sz="2000" dirty="0"/>
              <a:t>А развитие навыков мелкой моторики важно потому, что вся дальнейшая жизнь ребенка потребует использования точных, координированных движений кистей и пальцев, которые необходимы, чтобы одеваться, рисовать и писать, а также выполнять множество разнообразных бытовых и учебных действий.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3914800" cy="26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4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/>
              <a:t>Конструирование и моделирование из бумаги – это один из видов конструктивно-пластического творчества, в основе которого лежит работа с различными видами бумаги, связанная с созданием пластических образов путем изменения плоскости листа с помощью разнообразных </a:t>
            </a:r>
            <a:r>
              <a:rPr lang="ru-RU" sz="2000" dirty="0" smtClean="0"/>
              <a:t>приемов.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32" y="3356992"/>
            <a:ext cx="4488160" cy="33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1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642919"/>
            <a:ext cx="7072362" cy="1571636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Паперкрафт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— это трёхмерное полигональное геометрическое моделирование из картона или бумаги с применением ножниц и клея.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Picture 6" descr="C:\Users\Ковалев\Desktop\мастер-класс\фото\15065885921289160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2357430"/>
            <a:ext cx="7554569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7143800" cy="214314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Паперкрафт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-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это полигональное моделирование.  </a:t>
            </a:r>
          </a:p>
          <a:p>
            <a:pPr marL="109728" indent="0"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Эта техника возникла с появлением компьютера. И представляет собой создание трехмерной модели из многоугольников-полигонов. Чем больше полигонов, тем реалистичнее модель. 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C:\Users\Ковалев\Desktop\мастер-класс кристалл\697a5c8309ab4fb3b2444afbcbc654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2132856"/>
            <a:ext cx="5072098" cy="4338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7143800" cy="214314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 smtClean="0">
                <a:latin typeface="+mj-lt"/>
              </a:rPr>
              <a:t>Позднее придумали раскладывать  полигональную модель в развертку на бумаге и собирать трехмерные фигуры. </a:t>
            </a:r>
          </a:p>
          <a:p>
            <a:pPr>
              <a:buNone/>
            </a:pPr>
            <a:endParaRPr lang="ru-RU" sz="2000" dirty="0" smtClean="0">
              <a:latin typeface="+mj-lt"/>
            </a:endParaRPr>
          </a:p>
          <a:p>
            <a:pPr>
              <a:buNone/>
            </a:pPr>
            <a:r>
              <a:rPr lang="ru-RU" sz="2000" dirty="0" smtClean="0">
                <a:latin typeface="+mj-lt"/>
              </a:rPr>
              <a:t>Эту технику и назвали ПАПЕРКРАФТ</a:t>
            </a:r>
            <a:r>
              <a:rPr lang="ru-RU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cs typeface="Arial" pitchFamily="34" charset="0"/>
              </a:rPr>
              <a:t>. </a:t>
            </a:r>
            <a:endParaRPr lang="ru-RU" sz="20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2051" name="Picture 3" descr="C:\Users\Ковалев\Desktop\мастер-класс кристалл\925a86308fb32e6a8f6a2ce588dc61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2214553"/>
            <a:ext cx="3071834" cy="4206431"/>
          </a:xfrm>
          <a:prstGeom prst="rect">
            <a:avLst/>
          </a:prstGeom>
          <a:noFill/>
        </p:spPr>
      </p:pic>
      <p:pic>
        <p:nvPicPr>
          <p:cNvPr id="3074" name="Picture 2" descr="C:\Users\Ковалев\Desktop\мастер-класс кристалл\z0to48fe-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571744"/>
            <a:ext cx="3286148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6643734" cy="1870066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effectLst/>
              </a:rPr>
              <a:t>Это могут быть огромные предметы или существа, или совсем маленькие модельки.</a:t>
            </a:r>
            <a:endParaRPr lang="ru-RU" sz="2000" b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Олень - высота полтора метра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Украшение для интерьера – высота 10 см.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Ковалев\Desktop\мастер-класс\фото\1543946911_poligonalniy-ole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2376488"/>
            <a:ext cx="2722587" cy="2722587"/>
          </a:xfrm>
          <a:prstGeom prst="rect">
            <a:avLst/>
          </a:prstGeom>
          <a:noFill/>
        </p:spPr>
      </p:pic>
      <p:pic>
        <p:nvPicPr>
          <p:cNvPr id="5123" name="Picture 3" descr="C:\Users\Ковалев\Desktop\мастер-класс\фото\0082b4f5aaafd37e4d7028a9ee04b1b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2000240"/>
            <a:ext cx="2502862" cy="3118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6615130" cy="102008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Изготовление ёлочки.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226"/>
            <a:ext cx="2952328" cy="3936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44644"/>
            <a:ext cx="3327834" cy="44371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558</TotalTime>
  <Words>295</Words>
  <Application>Microsoft Office PowerPoint</Application>
  <PresentationFormat>Экран (4:3)</PresentationFormat>
  <Paragraphs>45</Paragraphs>
  <Slides>26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      Педагогический проект  «Полигональное моделирвание или  «паперкрафт» как средство развития  мелкой моторики у детей с ОВЗ»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могут быть огромные предметы или существа, или совсем маленькие модельки.</vt:lpstr>
      <vt:lpstr>Изготовление ёлочки.</vt:lpstr>
      <vt:lpstr>Презентация PowerPoint</vt:lpstr>
      <vt:lpstr>Изготовление Деда Мороза и Снегурочки.</vt:lpstr>
      <vt:lpstr>Презентация PowerPoint</vt:lpstr>
      <vt:lpstr>Презентация PowerPoint</vt:lpstr>
      <vt:lpstr>Изготовление Снеговика. </vt:lpstr>
      <vt:lpstr>Презентация PowerPoint</vt:lpstr>
      <vt:lpstr>Лосёнок и пингвин. </vt:lpstr>
      <vt:lpstr>Презентация PowerPoint</vt:lpstr>
      <vt:lpstr>Презентация PowerPoint</vt:lpstr>
      <vt:lpstr>Выставка детских работ  «Новый год в бумажном лесу»</vt:lpstr>
      <vt:lpstr>Домашнее задание.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Изготовление модели в технике  Паперкрафт</dc:title>
  <dc:creator>Ковалев</dc:creator>
  <cp:lastModifiedBy>10sad</cp:lastModifiedBy>
  <cp:revision>68</cp:revision>
  <dcterms:created xsi:type="dcterms:W3CDTF">2020-01-20T23:37:44Z</dcterms:created>
  <dcterms:modified xsi:type="dcterms:W3CDTF">2025-01-14T06:55:00Z</dcterms:modified>
</cp:coreProperties>
</file>