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7" r:id="rId5"/>
    <p:sldId id="270" r:id="rId6"/>
    <p:sldId id="272" r:id="rId7"/>
    <p:sldId id="273" r:id="rId8"/>
    <p:sldId id="271" r:id="rId9"/>
    <p:sldId id="274" r:id="rId10"/>
    <p:sldId id="277" r:id="rId11"/>
    <p:sldId id="278" r:id="rId12"/>
    <p:sldId id="281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107" d="100"/>
          <a:sy n="107" d="100"/>
        </p:scale>
        <p:origin x="-30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3CE7-8D89-4322-8704-4278C14A08F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rudan\OneDrive\&#1056;&#1072;&#1073;&#1086;&#1095;&#1080;&#1081;%20&#1089;&#1090;&#1086;&#1083;\&#1055;&#1088;&#1086;&#1077;&#1082;&#1090;%20&#1056;&#1091;&#1082;&#1072;&#1074;&#1080;&#1095;&#1082;&#1072;\&#1052;&#1099;%20&#1085;&#1072;&#1076;&#1077;&#1085;&#1077;&#1084;%20&#1074;&#1072;&#1088;&#1077;&#1078;&#1082;&#1080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6836296" cy="25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«Рукавичка, варежка, перчатка»</a:t>
            </a:r>
            <a:endParaRPr lang="ru-RU" sz="66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784576" cy="1752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МДОУ «Детский сад № 104»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Руданова</a:t>
            </a:r>
            <a:r>
              <a:rPr lang="ru-RU" sz="2000" b="1" dirty="0" smtClean="0">
                <a:solidFill>
                  <a:srgbClr val="FF0000"/>
                </a:solidFill>
              </a:rPr>
              <a:t> Наталия Алексеевна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4-goods.ozstatic.by/2000/96/788/10/10788096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2" t="10334" r="4650" b="8714"/>
          <a:stretch/>
        </p:blipFill>
        <p:spPr bwMode="auto">
          <a:xfrm>
            <a:off x="323528" y="3356992"/>
            <a:ext cx="2414726" cy="30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 музей рукавички и варежки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rudan\OneDrive\Рабочий стол\Проект Рукавичка\фото\xOjBvEMm7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52728" cy="49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420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с движениями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660" tIns="45720" rIns="9522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«Нам морозы нипочем, варежки с собой возьмем»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Мы наденем вареж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6600733" cy="4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2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Варежки для различных профессий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5" name="Picture 1" descr="C:\Users\rudan\OneDrive\Рабочий стол\Проект Рукавичка\фото\THrOM5QcA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20280" cy="3360373"/>
          </a:xfrm>
          <a:prstGeom prst="rect">
            <a:avLst/>
          </a:prstGeom>
          <a:noFill/>
        </p:spPr>
      </p:pic>
      <p:pic>
        <p:nvPicPr>
          <p:cNvPr id="16386" name="Picture 2" descr="C:\Users\rudan\OneDrive\Рабочий стол\Проект Рукавичка\фото\KvGZrAoJF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664296" cy="3552396"/>
          </a:xfrm>
          <a:prstGeom prst="rect">
            <a:avLst/>
          </a:prstGeom>
          <a:noFill/>
        </p:spPr>
      </p:pic>
      <p:pic>
        <p:nvPicPr>
          <p:cNvPr id="16387" name="Picture 3" descr="C:\Users\rudan\OneDrive\Рабочий стол\Проект Рукавичка\фото\rs8DK0uMS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754306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03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«Мемо»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1" name="Picture 1" descr="C:\Users\rudan\OneDrive\Рабочий стол\Проект Рукавичка\фото\03mxlbzhh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16424" cy="2862318"/>
          </a:xfrm>
          <a:prstGeom prst="rect">
            <a:avLst/>
          </a:prstGeom>
          <a:noFill/>
        </p:spPr>
      </p:pic>
      <p:pic>
        <p:nvPicPr>
          <p:cNvPr id="15362" name="Picture 2" descr="C:\Users\rudan\OneDrive\Рабочий стол\Проект Рукавичка\фото\KuP5rkQyQ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248472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26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>Паспорт проекта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32689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Участники проекта</a:t>
            </a:r>
            <a:r>
              <a:rPr lang="ru-RU" sz="2000" dirty="0">
                <a:solidFill>
                  <a:prstClr val="black"/>
                </a:solidFill>
              </a:rPr>
              <a:t>: дети группы, родители, воспитатели.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Тип проекта:</a:t>
            </a:r>
            <a:r>
              <a:rPr lang="ru-RU" sz="2000" dirty="0">
                <a:solidFill>
                  <a:prstClr val="black"/>
                </a:solidFill>
              </a:rPr>
              <a:t> познавательно </a:t>
            </a:r>
            <a:r>
              <a:rPr lang="ru-RU" sz="2000" dirty="0" smtClean="0">
                <a:solidFill>
                  <a:prstClr val="black"/>
                </a:solidFill>
              </a:rPr>
              <a:t>– исследовательской деятельности</a:t>
            </a:r>
            <a:endParaRPr lang="ru-RU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Продолжительность </a:t>
            </a:r>
            <a:r>
              <a:rPr lang="ru-RU" sz="2000" b="1" dirty="0">
                <a:solidFill>
                  <a:prstClr val="black"/>
                </a:solidFill>
              </a:rPr>
              <a:t>проекта:</a:t>
            </a:r>
            <a:r>
              <a:rPr lang="ru-RU" sz="2000" dirty="0">
                <a:solidFill>
                  <a:prstClr val="black"/>
                </a:solidFill>
              </a:rPr>
              <a:t> краткосрочный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Предполагаемый результат</a:t>
            </a:r>
            <a:r>
              <a:rPr lang="ru-RU" sz="2000" dirty="0">
                <a:solidFill>
                  <a:prstClr val="black"/>
                </a:solidFill>
              </a:rPr>
              <a:t>: сформировать представление об материалах и способах изготовления варежек, рукавиц 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r>
              <a:rPr lang="ru-RU" sz="2000" dirty="0" smtClean="0">
                <a:solidFill>
                  <a:prstClr val="black"/>
                </a:solidFill>
              </a:rPr>
              <a:t>их </a:t>
            </a:r>
            <a:r>
              <a:rPr lang="ru-RU" sz="2000" dirty="0">
                <a:solidFill>
                  <a:prstClr val="black"/>
                </a:solidFill>
              </a:rPr>
              <a:t>применении; желание помогать другому, участие в инсценировке сказки «Рукавичка»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839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Когда на дворе зима, родителям приходится тщательно следить за тем, чтобы мороз доставил ребёнку только радость и не нанёс никакого вреда. Одним из важнейших элементов детской зимней одежды, которому приходится уделять особое внимание – варежки, рукавички, перчатки. Причин тому несколько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Во-первых, важно, чтобы ребёнок элементарно не отморозил пальцы.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Во-вторых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приходится следить за тем, чтобы руки не намокали: кувыркание в снегу, лепка снеговиков и катание на санках и лыжах обязательно приводит к промокшим варежкам. Наконец, важно понимать, что кисти рук зимой являются мощным терморегулятором человеческого организма, и это особенно актуально для детей.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Откуда взялись варежки?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Какими бывают варежки?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Нужно ли ухаживать за варежками?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изготовить варежки?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Своими исследованиями мы хотим обратить внимание на разнообразие варежек, которые встречаются вокруг нас.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7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варежки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рукавицы известны давно. Они были обязательны в крестьянской одежды. Варежки же появились значительно позже, и делились на мужские и женские. Женские - миниатюрные, нарядные, многоцветные. Мужские попроще, вязались без резинки, чтобы было удобнее работать и легко скинуть с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истории, узнаем, что рукавицы шьют, а варежки — вяжут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сказать , когда и на какой земле родился тот человек, который придумал первую рукавицу: человек взял звериную шкуру и смастерил из нее теплые мешочки для рук.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кем бы ни были эти древние выдумщики, ясно одно: рукавицы понадобились им не для праздников, а для труда.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и сшили рукавички простые люди. А уже после, вслед за ними, стали носить рукавицы богатый и знатный народ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 вязали женщины. Этому учились с детства, ведь девушка к свадьбе должна была успеть приготовить себе приданое. Нужно было не только сшить свадебное платье, вышить полотенца и скатерти, но и одарить семью жениха варежками с красочными орнаментами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Считается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слово «варежка» произошло от слова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вареги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 «варить», т. е. раньше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вязаные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шерстяные рукавички заваривали в кипятке, чтобы они стали более плотными и теплыми.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варежки называли по-разному: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валянки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катанки, плетенки, вязанки,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способу их изготовления. Были еще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мохнатки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шубницы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Эти, нетрудно догадаться, делались их меха - оленьего, собачьего, козлиного, волчьего, медвежьего и др.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пришли в русскую деревню заморские рукавицы, в которых каждый палец свое особое помещение имел. Их прозвали "рукавицами-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перщатами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персчатками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носили в основном по торжественным случаям. История русской рукавицы - доброй помощницы в работе – проста. Куда более причудлива история ее родственницы – перчатки . Не случайно рукавицы да варежки продавали на пестрых базарах и ярмарках, а перчатки - в модных лавках. Рукавица грела, защищала, помогала. Тогда как перчатка лишь украшала.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5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Мужские рукавицы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0" name="Picture 4" descr="https://avatars.mds.yandex.net/get-pdb/1811947/f7839ec0-1fe7-4ee8-adb0-d0c177cc6e2f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9827"/>
            <a:ext cx="2678250" cy="20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swargas.ru/sites/default/files/ls_rukavici-meh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7" t="6708" r="17477" b="5651"/>
          <a:stretch/>
        </p:blipFill>
        <p:spPr bwMode="auto">
          <a:xfrm>
            <a:off x="6876256" y="1576398"/>
            <a:ext cx="1926455" cy="19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1782023/4b9d1fd7-40f6-4ebb-826e-6952c9ad2173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t="9754" b="8700"/>
          <a:stretch/>
        </p:blipFill>
        <p:spPr bwMode="auto">
          <a:xfrm>
            <a:off x="7250109" y="3696898"/>
            <a:ext cx="1753830" cy="1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orum.guns.ru/forums/icons/auction_pictures/000030/30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54" y="3699605"/>
            <a:ext cx="2365067" cy="15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s03.infourok.ru/uploads/ex/021d/00066abc-07bd7bb2/img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10" t="13357" r="26040" b="6222"/>
          <a:stretch/>
        </p:blipFill>
        <p:spPr bwMode="auto">
          <a:xfrm>
            <a:off x="3056551" y="1453873"/>
            <a:ext cx="2787554" cy="32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mg3.postila.ru/storage/7104000/7074806/117f1603220d8f1b76e5c2737384e7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5" t="5695" r="21271"/>
          <a:stretch/>
        </p:blipFill>
        <p:spPr bwMode="auto">
          <a:xfrm>
            <a:off x="3204839" y="4909350"/>
            <a:ext cx="1793289" cy="1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3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35292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Варежки на Руси были не только предметом одежды, защищавшим от холода, но и произведением искусства. А варежки с узором были оригинальным посланием: их красивые, порой очень сложные многоцветные орнаменты несли конкретную информацию.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Например, цепочка из ромбов означала «дерево жизни» или защиту от тёмных сил. </a:t>
            </a:r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, serif"/>
              </a:rPr>
              <a:t>Рисунок 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рыбы - символ плодородия, солнца, добра, а разнообразные кресты - это огонь или солнце. </a:t>
            </a:r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, serif"/>
              </a:rPr>
              <a:t>Какой 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узор наносить на одежду, люди выбирали в зависимости от места своего жительства, природы, народных обычаев, окружающего быта. </a:t>
            </a:r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, serif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варежках с узором также изображали орнаменты-обереги с треугольниками, звёздами, птицами и цветами. Значения различных орнаментов передавались от матери к дочери. Из поколения в поколение они защищали наших предков от злых сил и помогали им в добром деле.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Элементы узоров люди всегда брали в окружающей их природе, месте обитания окружающих предметах. Орнаменты у наших предков никогда не были только для украшения. У них каждый элемент узора нёс определённый смысл, он всегда был условным, но понятным для всех изображением законов природы – жизни, рождения, смерти. Можно сказать, что орнамент – это древний язык общения людей.</a:t>
            </a:r>
            <a:endParaRPr lang="ru-RU" sz="1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1720846/a72c81a9-9014-4542-8355-3454278dc160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24" y="4149080"/>
            <a:ext cx="2865979" cy="20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1823123/7ebcfa5d-748d-4271-b546-f8087b458b5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3982"/>
            <a:ext cx="2798491" cy="21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3982"/>
            <a:ext cx="2181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2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4824536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Большое количество упоминаний о варежке встречается прежде всего в пословицах и поговорках: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Варежка одета на язык» - так говорят о молчаливом человеке. «Хлопать варежкой» - значит быть в недоумении.</a:t>
            </a:r>
          </a:p>
          <a:p>
            <a:r>
              <a:rPr lang="ru-RU" dirty="0"/>
              <a:t>«Во всю варежку», - говорить очень громко. </a:t>
            </a:r>
            <a:endParaRPr lang="ru-RU" dirty="0" smtClean="0"/>
          </a:p>
          <a:p>
            <a:r>
              <a:rPr lang="ru-RU" dirty="0" smtClean="0"/>
              <a:t>Каждому </a:t>
            </a:r>
            <a:r>
              <a:rPr lang="ru-RU" dirty="0"/>
              <a:t>русскому известно выражение </a:t>
            </a:r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открыть варежку», то есть стать невнимательным, зазеваться. </a:t>
            </a:r>
            <a:endParaRPr lang="ru-RU" dirty="0" smtClean="0"/>
          </a:p>
          <a:p>
            <a:r>
              <a:rPr lang="ru-RU" dirty="0" smtClean="0"/>
              <a:t>Второе </a:t>
            </a:r>
            <a:r>
              <a:rPr lang="ru-RU" dirty="0"/>
              <a:t>значение данного выражения означает « начать говорить, кричать».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часто можно слышать «закрыть варежку», то есть замолчать, закрыть рот.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Посвистеть в худую варежку» означает ничего не получить, не добиться. </a:t>
            </a:r>
            <a:endParaRPr lang="ru-RU" dirty="0" smtClean="0"/>
          </a:p>
          <a:p>
            <a:r>
              <a:rPr lang="ru-RU" dirty="0" smtClean="0"/>
              <a:t>Всем </a:t>
            </a:r>
            <a:r>
              <a:rPr lang="ru-RU" dirty="0"/>
              <a:t>известно следующая поговорка: «Взять в ежовые рукавицы». Это значит держать в строгости, ограничить свободу. Таким образом, можно сказать, что с образом варежки, отражённым в пословицах и поговорках, связаны характер и качества человека.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0831"/>
            <a:ext cx="2506588" cy="33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28131"/>
            <a:ext cx="2382828" cy="22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1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no.com.ua/uploads/images/Article/perchatki_08102013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52736"/>
            <a:ext cx="8535827" cy="53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00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Мини-книжка «Рукавичка»</a:t>
            </a:r>
            <a:endParaRPr lang="ru-RU" dirty="0"/>
          </a:p>
        </p:txBody>
      </p:sp>
      <p:pic>
        <p:nvPicPr>
          <p:cNvPr id="3" name="Picture 2" descr="C:\Users\rudan\OneDrive\Рабочий стол\Проект Рукавичка\фото\WE5ese0bf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1560" y="1196752"/>
            <a:ext cx="2160240" cy="2880320"/>
          </a:xfrm>
          <a:prstGeom prst="rect">
            <a:avLst/>
          </a:prstGeom>
          <a:noFill/>
        </p:spPr>
      </p:pic>
      <p:pic>
        <p:nvPicPr>
          <p:cNvPr id="4" name="Picture 3" descr="C:\Users\rudan\OneDrive\Рабочий стол\Проект Рукавичка\фото\f2XvbpH8n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12949" y="1007731"/>
            <a:ext cx="372641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564328"/>
      </p:ext>
    </p:extLst>
  </p:cSld>
  <p:clrMapOvr>
    <a:masterClrMapping/>
  </p:clrMapOvr>
</p:sld>
</file>

<file path=ppt/theme/theme1.xml><?xml version="1.0" encoding="utf-8"?>
<a:theme xmlns:a="http://schemas.openxmlformats.org/drawingml/2006/main" name="snowflakes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snowflakes1</Template>
  <TotalTime>384</TotalTime>
  <Words>408</Words>
  <Application>Microsoft Office PowerPoint</Application>
  <PresentationFormat>Экран (4:3)</PresentationFormat>
  <Paragraphs>49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snowflakes1</vt:lpstr>
      <vt:lpstr>«Рукавичка, варежка, перчатка»</vt:lpstr>
      <vt:lpstr>Паспорт проекта</vt:lpstr>
      <vt:lpstr>Актуальность проекта</vt:lpstr>
      <vt:lpstr>История варежки </vt:lpstr>
      <vt:lpstr>Мужские рукавицы</vt:lpstr>
      <vt:lpstr>Слайд 6</vt:lpstr>
      <vt:lpstr>Слайд 7</vt:lpstr>
      <vt:lpstr>Слайд 8</vt:lpstr>
      <vt:lpstr>Мини-книжка «Рукавичка»</vt:lpstr>
      <vt:lpstr>Мини музей рукавички и варежки</vt:lpstr>
      <vt:lpstr>Игра с движениями</vt:lpstr>
      <vt:lpstr>Варежки для различных профессий</vt:lpstr>
      <vt:lpstr>Игра «Мемо»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«Рукавичка, варежка, перчатка»</dc:title>
  <dc:creator>XXX</dc:creator>
  <cp:lastModifiedBy>Наталия Руданова</cp:lastModifiedBy>
  <cp:revision>29</cp:revision>
  <dcterms:created xsi:type="dcterms:W3CDTF">2020-02-19T15:39:45Z</dcterms:created>
  <dcterms:modified xsi:type="dcterms:W3CDTF">2024-03-28T07:07:39Z</dcterms:modified>
</cp:coreProperties>
</file>