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82" r:id="rId9"/>
    <p:sldId id="281" r:id="rId10"/>
    <p:sldId id="285" r:id="rId11"/>
    <p:sldId id="267" r:id="rId12"/>
    <p:sldId id="268" r:id="rId13"/>
    <p:sldId id="269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93B58-0E5B-4F7D-8848-8476624DE7C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72CC7-C604-4F01-8204-83776157C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4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FA1E-595C-49EA-A8A2-2AC67E3E883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A898-2A4F-4D0C-9438-11D1A3A41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071701"/>
          </a:xfrm>
          <a:solidFill>
            <a:srgbClr val="99CCFF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Презентация  проекта:</a:t>
            </a:r>
            <a:endParaRPr lang="ru-RU" sz="48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786057"/>
            <a:ext cx="7786742" cy="3786215"/>
          </a:xfrm>
          <a:solidFill>
            <a:srgbClr val="99CCFF">
              <a:alpha val="50196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«Этот удивительный космос»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в подготовительной   группе  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Воспитатель: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3300" dirty="0" err="1" smtClean="0">
                <a:solidFill>
                  <a:schemeClr val="tx1"/>
                </a:solidFill>
              </a:rPr>
              <a:t>Н.А.Толкунова</a:t>
            </a:r>
            <a:endParaRPr lang="ru-RU" sz="3300" dirty="0" smtClean="0">
              <a:solidFill>
                <a:schemeClr val="tx1"/>
              </a:solidFill>
            </a:endParaRPr>
          </a:p>
          <a:p>
            <a:endParaRPr lang="ru-RU" sz="3300" dirty="0"/>
          </a:p>
          <a:p>
            <a:r>
              <a:rPr lang="ru-RU" sz="1800" smtClean="0">
                <a:solidFill>
                  <a:srgbClr val="FF0000"/>
                </a:solidFill>
                <a:latin typeface="Arial Black" pitchFamily="34" charset="0"/>
              </a:rPr>
              <a:t>2025 год.</a:t>
            </a:r>
            <a:r>
              <a:rPr lang="ru-RU" sz="4400" smtClean="0">
                <a:solidFill>
                  <a:srgbClr val="FF0000"/>
                </a:solidFill>
                <a:latin typeface="Arial Black" pitchFamily="34" charset="0"/>
              </a:rPr>
              <a:t>          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Коллективная аппликация «На ракете в космос полечу»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0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CCFF">
              <a:alpha val="45882"/>
            </a:srgbClr>
          </a:solidFill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Подвижные игры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043362" cy="5214974"/>
          </a:xfrm>
          <a:solidFill>
            <a:srgbClr val="99CCFF">
              <a:alpha val="36863"/>
            </a:srgb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«Ждут нас быстрые ракеты»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«Солнце и месяц»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«Космодром»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«Невесомость»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«Планеты, стройся!»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«Космонавты»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mognovse.ru/mogno/838/837174/837174_html_m16bbf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36"/>
            <a:ext cx="4214841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CCFF">
              <a:alpha val="43922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Сюжетно-ролевые игры: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114800" cy="5143536"/>
          </a:xfrm>
          <a:solidFill>
            <a:srgbClr val="99CCFF">
              <a:alpha val="34902"/>
            </a:srgbClr>
          </a:solidFill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«Космонавты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«Строители» сюжет «Строим космодром»</a:t>
            </a:r>
          </a:p>
          <a:p>
            <a:endParaRPr lang="ru-RU" dirty="0"/>
          </a:p>
        </p:txBody>
      </p:sp>
      <p:pic>
        <p:nvPicPr>
          <p:cNvPr id="25602" name="Picture 2" descr="http://pixers.ru/image/1/400/n8nLuU1MblEMVRkRT1lZO63RRcEMtvnZtzWFtZ2No1D151XTfNERH19R4N0QfNDXw79QhFUNhFkQhM0Qh72MhF3FqzSKhZkaMR3KhRGKm5dRkRHT0NnasiGaho2F0Rni/99/38/48/0099384879/1/fotooboi-detskie-spaceman-astronavt-multfilm-po-kosmicheskim-bamb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14340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CCFF">
              <a:alpha val="32941"/>
            </a:srgbClr>
          </a:solidFill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Дидактические игры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186238" cy="5072098"/>
          </a:xfrm>
          <a:solidFill>
            <a:srgbClr val="99CCFF">
              <a:alpha val="41176"/>
            </a:srgb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«Подскажи словечко»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«Найди лишнее»</a:t>
            </a:r>
          </a:p>
          <a:p>
            <a:r>
              <a:rPr lang="ru-RU" dirty="0">
                <a:solidFill>
                  <a:srgbClr val="002060"/>
                </a:solidFill>
              </a:rPr>
              <a:t>«Подбери созвездие»</a:t>
            </a:r>
          </a:p>
          <a:p>
            <a:r>
              <a:rPr lang="ru-RU" dirty="0">
                <a:solidFill>
                  <a:srgbClr val="002060"/>
                </a:solidFill>
              </a:rPr>
              <a:t>«Найди </a:t>
            </a:r>
            <a:r>
              <a:rPr lang="ru-RU" dirty="0" smtClean="0">
                <a:solidFill>
                  <a:srgbClr val="002060"/>
                </a:solidFill>
              </a:rPr>
              <a:t>пару»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«Куда летят ракеты»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daina-vova.ru/photos/konspekty-zanyatiy-dlya-detskogo-sada-o-kosmonavtah-45508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9"/>
            <a:ext cx="407196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rgbClr val="99CCFF">
              <a:alpha val="41176"/>
            </a:srgb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Консультация для родителей.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solidFill>
            <a:srgbClr val="CCCCFF">
              <a:alpha val="50196"/>
            </a:s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rgbClr val="CCECFF">
              <a:alpha val="54902"/>
            </a:srgbClr>
          </a:solidFill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 за  внимание 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ЕЛЕНА\Desktop\20170413_122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359176" cy="4929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928958"/>
          </a:xfrm>
          <a:solidFill>
            <a:srgbClr val="99CCFF">
              <a:alpha val="45882"/>
            </a:srgbClr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</a:rPr>
              <a:t>Цель:</a:t>
            </a:r>
            <a:r>
              <a:rPr lang="ru-RU" dirty="0">
                <a:solidFill>
                  <a:srgbClr val="0070C0"/>
                </a:solidFill>
              </a:rPr>
              <a:t> развивать и расширять представления детей об окружающем мире, систематизировать и обобщить знания детей о космосе.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CCFF">
              <a:alpha val="45882"/>
            </a:srgb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70C0"/>
                </a:solidFill>
              </a:rPr>
              <a:t>Актуальность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CCFF">
              <a:alpha val="43137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600" dirty="0">
                <a:solidFill>
                  <a:srgbClr val="002060"/>
                </a:solidFill>
              </a:rPr>
              <a:t>Космос – это обширная тема  для исследовательской деятельности, вызывающая интерес у детей и дающая возможность многосторонне развивать личность дошкольников. Готовясь к путешествию, дети рисуют, лепят, конструируют, учатся считать. При этом развивается творческое воображение, коммуникативные качества, любознательность. </a:t>
            </a:r>
          </a:p>
          <a:p>
            <a:pPr>
              <a:buNone/>
            </a:pPr>
            <a:r>
              <a:rPr lang="ru-RU" sz="3600" dirty="0">
                <a:solidFill>
                  <a:srgbClr val="002060"/>
                </a:solidFill>
              </a:rPr>
              <a:t>      Данный проект направлен на воспитание патриотических чувств,  гордость за российских космонавтов – первооткрывателей космоса, нравственных ценностей - добрых, дружественных отношений.</a:t>
            </a:r>
          </a:p>
          <a:p>
            <a:pPr>
              <a:buNone/>
            </a:pPr>
            <a:endParaRPr lang="ru-RU" sz="36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  <a:solidFill>
            <a:srgbClr val="99CCFF">
              <a:alpha val="38039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Подготовительный  </a:t>
            </a:r>
            <a:r>
              <a:rPr lang="ru-RU" b="1" dirty="0">
                <a:solidFill>
                  <a:srgbClr val="0070C0"/>
                </a:solidFill>
              </a:rPr>
              <a:t>этап.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  <a:solidFill>
            <a:srgbClr val="99CCFF">
              <a:alpha val="36863"/>
            </a:srgbClr>
          </a:solidFill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1. Постановка проблемы: выявить знания детей о космосе и нашей планете.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2. Подборка материала: иллюстрации, фотографии, презентации о космосе, его основоположниках, современных  центрах подготовки  космонавтов и о нашей планете.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3. Литература для чтения: загадки о космосе, стихи (Е. </a:t>
            </a:r>
            <a:r>
              <a:rPr lang="ru-RU" dirty="0" err="1">
                <a:solidFill>
                  <a:srgbClr val="7030A0"/>
                </a:solidFill>
              </a:rPr>
              <a:t>Хоринская</a:t>
            </a:r>
            <a:r>
              <a:rPr lang="ru-RU" dirty="0">
                <a:solidFill>
                  <a:srgbClr val="7030A0"/>
                </a:solidFill>
              </a:rPr>
              <a:t>,  В. Степанов, Я. Аким, И. </a:t>
            </a:r>
            <a:r>
              <a:rPr lang="ru-RU" dirty="0" err="1">
                <a:solidFill>
                  <a:srgbClr val="7030A0"/>
                </a:solidFill>
              </a:rPr>
              <a:t>Бутримова</a:t>
            </a:r>
            <a:r>
              <a:rPr lang="ru-RU" dirty="0">
                <a:solidFill>
                  <a:srgbClr val="7030A0"/>
                </a:solidFill>
              </a:rPr>
              <a:t>,  Н. </a:t>
            </a:r>
            <a:r>
              <a:rPr lang="ru-RU" dirty="0" err="1">
                <a:solidFill>
                  <a:srgbClr val="7030A0"/>
                </a:solidFill>
              </a:rPr>
              <a:t>Самоний</a:t>
            </a:r>
            <a:r>
              <a:rPr lang="ru-RU" dirty="0">
                <a:solidFill>
                  <a:srgbClr val="7030A0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4. Музыка для прослушивания Е. </a:t>
            </a:r>
            <a:r>
              <a:rPr lang="ru-RU" dirty="0" err="1">
                <a:solidFill>
                  <a:srgbClr val="7030A0"/>
                </a:solidFill>
              </a:rPr>
              <a:t>Зарицкой</a:t>
            </a:r>
            <a:r>
              <a:rPr lang="ru-RU" dirty="0">
                <a:solidFill>
                  <a:srgbClr val="7030A0"/>
                </a:solidFill>
              </a:rPr>
              <a:t>, Т. </a:t>
            </a:r>
            <a:r>
              <a:rPr lang="ru-RU" dirty="0" err="1">
                <a:solidFill>
                  <a:srgbClr val="7030A0"/>
                </a:solidFill>
              </a:rPr>
              <a:t>Шутенко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5. Прослушивание песни. Музыка </a:t>
            </a:r>
            <a:r>
              <a:rPr lang="ru-RU" dirty="0" err="1">
                <a:solidFill>
                  <a:srgbClr val="7030A0"/>
                </a:solidFill>
              </a:rPr>
              <a:t>О.Фельцмана</a:t>
            </a:r>
            <a:r>
              <a:rPr lang="ru-RU" dirty="0">
                <a:solidFill>
                  <a:srgbClr val="7030A0"/>
                </a:solidFill>
              </a:rPr>
              <a:t>, слова  </a:t>
            </a:r>
            <a:r>
              <a:rPr lang="ru-RU" dirty="0" err="1">
                <a:solidFill>
                  <a:srgbClr val="7030A0"/>
                </a:solidFill>
              </a:rPr>
              <a:t>В.Войновича</a:t>
            </a:r>
            <a:r>
              <a:rPr lang="ru-RU" dirty="0">
                <a:solidFill>
                  <a:srgbClr val="7030A0"/>
                </a:solidFill>
              </a:rPr>
              <a:t> «Четырнадцать  минут до старта».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5. Дидактические и подвижные игры.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6. Работа с родителями по заданной теме.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Основной  этап.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3614734" cy="5197493"/>
          </a:xfrm>
          <a:solidFill>
            <a:srgbClr val="99CCFF">
              <a:alpha val="38824"/>
            </a:srgb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Беседы: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«Что такое космос»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«Голубая планета - Земля»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«Луна – спутник Земли»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«Первый космонавт на Земле»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4" y="2852936"/>
            <a:ext cx="5340085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CCFF">
              <a:alpha val="47059"/>
            </a:srgb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 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338"/>
            <a:ext cx="3394472" cy="45259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10" y="1556792"/>
            <a:ext cx="3759882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Конструирование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 «Мы построим космолёт»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6" y="1340768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44" y="1700808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1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Рисование «Звёзды на ночном небе»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6129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Коллективная аппликация «На ракете в космос полечу»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8235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47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311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Verdana</vt:lpstr>
      <vt:lpstr>Тема Office</vt:lpstr>
      <vt:lpstr>Презентация  проекта:</vt:lpstr>
      <vt:lpstr>Цель: развивать и расширять представления детей об окружающем мире, систематизировать и обобщить знания детей о космосе.</vt:lpstr>
      <vt:lpstr>Актуальность</vt:lpstr>
      <vt:lpstr> Подготовительный  этап. </vt:lpstr>
      <vt:lpstr>Основной  этап. </vt:lpstr>
      <vt:lpstr> </vt:lpstr>
      <vt:lpstr>Конструирование  «Мы построим космолёт» </vt:lpstr>
      <vt:lpstr>Рисование «Звёзды на ночном небе»</vt:lpstr>
      <vt:lpstr>Коллективная аппликация «На ракете в космос полечу»</vt:lpstr>
      <vt:lpstr>Коллективная аппликация «На ракете в космос полечу»</vt:lpstr>
      <vt:lpstr>Подвижные игры </vt:lpstr>
      <vt:lpstr>Сюжетно-ролевые игры: </vt:lpstr>
      <vt:lpstr>Дидактические игры </vt:lpstr>
      <vt:lpstr>Консультация для родителей. </vt:lpstr>
      <vt:lpstr>Спасибо  за  внимание 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проекта</dc:title>
  <dc:creator>ЕЛЕНА</dc:creator>
  <cp:lastModifiedBy>10sad</cp:lastModifiedBy>
  <cp:revision>34</cp:revision>
  <dcterms:created xsi:type="dcterms:W3CDTF">2017-04-07T15:37:42Z</dcterms:created>
  <dcterms:modified xsi:type="dcterms:W3CDTF">2025-04-09T13:13:30Z</dcterms:modified>
</cp:coreProperties>
</file>