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70" r:id="rId4"/>
    <p:sldId id="262" r:id="rId5"/>
    <p:sldId id="266" r:id="rId6"/>
    <p:sldId id="265" r:id="rId7"/>
    <p:sldId id="271" r:id="rId8"/>
    <p:sldId id="264" r:id="rId9"/>
    <p:sldId id="263" r:id="rId10"/>
    <p:sldId id="268" r:id="rId11"/>
    <p:sldId id="267" r:id="rId12"/>
    <p:sldId id="269" r:id="rId13"/>
    <p:sldId id="261" r:id="rId14"/>
    <p:sldId id="260" r:id="rId15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B255-19DB-46DC-803C-CC7F3182A772}" type="datetimeFigureOut">
              <a:rPr lang="ru-RU" smtClean="0"/>
              <a:t>16.12.24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F3C7-A06B-40A9-A6B0-BE4BE5047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B255-19DB-46DC-803C-CC7F3182A772}" type="datetimeFigureOut">
              <a:rPr lang="ru-RU" smtClean="0"/>
              <a:t>16.12.24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F3C7-A06B-40A9-A6B0-BE4BE5047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3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B255-19DB-46DC-803C-CC7F3182A772}" type="datetimeFigureOut">
              <a:rPr lang="ru-RU" smtClean="0"/>
              <a:t>16.12.24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F3C7-A06B-40A9-A6B0-BE4BE5047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9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B255-19DB-46DC-803C-CC7F3182A772}" type="datetimeFigureOut">
              <a:rPr lang="ru-RU" smtClean="0"/>
              <a:t>16.12.24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F3C7-A06B-40A9-A6B0-BE4BE5047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4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B255-19DB-46DC-803C-CC7F3182A772}" type="datetimeFigureOut">
              <a:rPr lang="ru-RU" smtClean="0"/>
              <a:t>16.12.24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F3C7-A06B-40A9-A6B0-BE4BE5047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B255-19DB-46DC-803C-CC7F3182A772}" type="datetimeFigureOut">
              <a:rPr lang="ru-RU" smtClean="0"/>
              <a:t>16.12.24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F3C7-A06B-40A9-A6B0-BE4BE5047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7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B255-19DB-46DC-803C-CC7F3182A772}" type="datetimeFigureOut">
              <a:rPr lang="ru-RU" smtClean="0"/>
              <a:t>16.12.24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F3C7-A06B-40A9-A6B0-BE4BE5047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7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B255-19DB-46DC-803C-CC7F3182A772}" type="datetimeFigureOut">
              <a:rPr lang="ru-RU" smtClean="0"/>
              <a:t>16.12.24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F3C7-A06B-40A9-A6B0-BE4BE5047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5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B255-19DB-46DC-803C-CC7F3182A772}" type="datetimeFigureOut">
              <a:rPr lang="ru-RU" smtClean="0"/>
              <a:t>16.12.24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F3C7-A06B-40A9-A6B0-BE4BE5047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1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B255-19DB-46DC-803C-CC7F3182A772}" type="datetimeFigureOut">
              <a:rPr lang="ru-RU" smtClean="0"/>
              <a:t>16.12.24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F3C7-A06B-40A9-A6B0-BE4BE5047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7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B255-19DB-46DC-803C-CC7F3182A772}" type="datetimeFigureOut">
              <a:rPr lang="ru-RU" smtClean="0"/>
              <a:t>16.12.24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F3C7-A06B-40A9-A6B0-BE4BE5047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8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B255-19DB-46DC-803C-CC7F3182A772}" type="datetimeFigureOut">
              <a:rPr lang="ru-RU" smtClean="0"/>
              <a:t>16.12.24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EF3C7-A06B-40A9-A6B0-BE4BE5047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7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429" y="1520686"/>
            <a:ext cx="6603999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Пожарная безопасность»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1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младшей группе.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2686" y="812800"/>
            <a:ext cx="6342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проекту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5886" y="3599543"/>
            <a:ext cx="3976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Подготовили воспитатели: Старковская Е.В.</a:t>
            </a:r>
          </a:p>
          <a:p>
            <a:pPr algn="r"/>
            <a:r>
              <a:rPr lang="ru-RU" sz="2800" dirty="0" smtClean="0"/>
              <a:t>Мамкичева О.В.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15657" y="5805714"/>
            <a:ext cx="188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Декабрь,2024г.</a:t>
            </a:r>
            <a:endParaRPr lang="ru-RU" dirty="0"/>
          </a:p>
        </p:txBody>
      </p:sp>
      <p:pic>
        <p:nvPicPr>
          <p:cNvPr id="1026" name="Picture 2" descr="https://avatars.mds.yandex.net/i?id=03f8c2addffcb1a46b265adee0b13050dd311326-1153878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9" y="2757713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29" y="595087"/>
            <a:ext cx="8098971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Художественно-эстетическое развитие. Лепка.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«Пожарная лестница».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-1015" r="17786" b="1015"/>
          <a:stretch/>
        </p:blipFill>
        <p:spPr>
          <a:xfrm>
            <a:off x="6568432" y="173783"/>
            <a:ext cx="2454260" cy="241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9088" y="2463929"/>
            <a:ext cx="2880000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8532" y="3415087"/>
            <a:ext cx="3264000" cy="24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744" y="2197087"/>
            <a:ext cx="4656000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6343" y="391887"/>
            <a:ext cx="6952343" cy="83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Художественно-эстетическое развитие. Рисование.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</a:t>
            </a: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«Спички детям не игрушка!»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3"/>
          <a:stretch/>
        </p:blipFill>
        <p:spPr>
          <a:xfrm>
            <a:off x="1098863" y="1503487"/>
            <a:ext cx="6467302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9452" y="271440"/>
            <a:ext cx="494778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Разучивание пальчиковой гимнастики, игра с движением «Тили-Тили –тили, бом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!»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6" r="3279"/>
          <a:stretch/>
        </p:blipFill>
        <p:spPr>
          <a:xfrm>
            <a:off x="207818" y="1446415"/>
            <a:ext cx="4921134" cy="3225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90" y="3502146"/>
            <a:ext cx="4032000" cy="3024000"/>
          </a:xfrm>
          <a:prstGeom prst="rect">
            <a:avLst/>
          </a:prstGeom>
        </p:spPr>
      </p:pic>
      <p:pic>
        <p:nvPicPr>
          <p:cNvPr id="1026" name="Picture 2" descr="https://avatars.mds.yandex.net/i?id=bf35deb674deed7a7425f8ffc6471f5884f7c175-435400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34" y="271440"/>
            <a:ext cx="24574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/>
          <a:stretch/>
        </p:blipFill>
        <p:spPr>
          <a:xfrm>
            <a:off x="282634" y="3333534"/>
            <a:ext cx="4416000" cy="321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20" y="3449782"/>
            <a:ext cx="4128000" cy="3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1"/>
          <a:stretch/>
        </p:blipFill>
        <p:spPr>
          <a:xfrm rot="5400000">
            <a:off x="2701716" y="879721"/>
            <a:ext cx="2928000" cy="1723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66"/>
          <a:stretch/>
        </p:blipFill>
        <p:spPr>
          <a:xfrm rot="5400000">
            <a:off x="5304353" y="628080"/>
            <a:ext cx="2611854" cy="25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1776" y="789709"/>
            <a:ext cx="2500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Играем на прогулке в подвижные игры «Спасем дом у кошки»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17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123" y="3695178"/>
            <a:ext cx="6144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96" y="420484"/>
            <a:ext cx="4505599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29" y="740229"/>
            <a:ext cx="5849257" cy="226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Краткосрочный проект «Пожарная безопасность» в 1 младшей группе.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проекта: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творческий, групповой.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проекта: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с 25.11.2024г. по 29.11.2024г.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Участники проекта: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родители, педагоги.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029" y="3149599"/>
            <a:ext cx="7634513" cy="228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 Ознакомление детей с профессией пожарного.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усвоения и закрепления представлений детей о правилах пожарной безопасности.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с профессией пожарного, с предметами пожаротушения.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о том, от чего случается пожар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6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9257" y="516087"/>
            <a:ext cx="7750629" cy="6023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</a:t>
            </a:r>
            <a:endParaRPr lang="ru-RU" sz="2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правило, если возникает пожар, то это случается внезапно и огонь распространяется очень быстро. Не растеряться в такой ситуации невозможно, а уж если у ребенка недостаточно знаний, как вести себя при пожаре, то ситуация может оказаться плачевной. Поэтому, тема проекта очень актуальна, ведь сохранность жизни, в данном случае ребенка, самое главное для человека, родителей, а сохранить жизнь в разных непредвиденных ситуациях, самые распространенные – это пожары, которых большей части возникают по вине человека и зачастую по вине детей, которые в силу своего любопытства и не знания опасности балуются с огнем, помогут только знания и умения правильно вести себя при сложившихся обстоятельствах.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1059543"/>
            <a:ext cx="7354230" cy="41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914" y="1030514"/>
            <a:ext cx="5929086" cy="186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этап. Основной.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с детьми по пожарной безопасности;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художественной литературы детям;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картин, художественное творчество - рисование.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914" y="3018972"/>
            <a:ext cx="5660572" cy="226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этап. Заключительный.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Газета для родителей «Пожарная безопасность».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для родителей «Пожарная безопасность в быту».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детских рисунков.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по теме проекта.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621" y="363255"/>
            <a:ext cx="4454151" cy="227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с детьми  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«Кто они пожарные</a:t>
            </a: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?!»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 Ознакомление детей с профессией пожарного, дать понятие о важности данной профессии.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9" r="13837"/>
          <a:stretch/>
        </p:blipFill>
        <p:spPr>
          <a:xfrm>
            <a:off x="5114966" y="256513"/>
            <a:ext cx="3782291" cy="30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7" b="25011"/>
          <a:stretch/>
        </p:blipFill>
        <p:spPr>
          <a:xfrm>
            <a:off x="968385" y="2636698"/>
            <a:ext cx="3086100" cy="3319398"/>
          </a:xfrm>
          <a:prstGeom prst="rect">
            <a:avLst/>
          </a:prstGeom>
        </p:spPr>
      </p:pic>
      <p:pic>
        <p:nvPicPr>
          <p:cNvPr id="2050" name="Picture 2" descr="https://avatars.mds.yandex.net/i?id=0fce2977beaa3005c9b1c903c35738f16d659bc6-1047146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79" y="3418968"/>
            <a:ext cx="42767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9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3770" y="580571"/>
            <a:ext cx="8360229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с детьми  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«Предметы пожаротушения».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Ознакомление детей с предметами пожаротушения, формирование представлений об использовании их при пожаротушении.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968" y="2554780"/>
            <a:ext cx="3696000" cy="27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0645" y="2289796"/>
            <a:ext cx="4752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7943" y="798287"/>
            <a:ext cx="5900057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Художественно-эстетическое развитие. Аппликация. </a:t>
            </a: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«Пожарная лестница».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57" y="2176669"/>
            <a:ext cx="4512000" cy="338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" b="-825"/>
          <a:stretch/>
        </p:blipFill>
        <p:spPr>
          <a:xfrm rot="5400000">
            <a:off x="4116358" y="2109874"/>
            <a:ext cx="4696692" cy="37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856" y="711201"/>
            <a:ext cx="7866743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игра, </a:t>
            </a:r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разрезные картинки «Сложи пожарного</a:t>
            </a:r>
            <a:r>
              <a:rPr 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рассматривание иллюстраций и книг по теме проекта.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085" y="2032855"/>
            <a:ext cx="3744000" cy="280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24" y="1564855"/>
            <a:ext cx="4416000" cy="3312000"/>
          </a:xfrm>
          <a:prstGeom prst="rect">
            <a:avLst/>
          </a:prstGeom>
        </p:spPr>
      </p:pic>
      <p:pic>
        <p:nvPicPr>
          <p:cNvPr id="3074" name="Picture 2" descr="https://avatars.mds.yandex.net/i?id=ff8e2a689e8ed1d843fd211fa0aa7e0c9024f302-754336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24" y="4492001"/>
            <a:ext cx="249795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372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Вованчик</dc:creator>
  <cp:lastModifiedBy>Вованчик</cp:lastModifiedBy>
  <cp:revision>13</cp:revision>
  <cp:lastPrinted>2024-12-16T20:52:01Z</cp:lastPrinted>
  <dcterms:created xsi:type="dcterms:W3CDTF">2024-12-04T19:21:09Z</dcterms:created>
  <dcterms:modified xsi:type="dcterms:W3CDTF">2024-12-16T20:53:25Z</dcterms:modified>
</cp:coreProperties>
</file>