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3" r:id="rId3"/>
    <p:sldId id="261" r:id="rId4"/>
    <p:sldId id="262" r:id="rId5"/>
    <p:sldId id="257" r:id="rId6"/>
    <p:sldId id="264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0136-8C46-437F-870B-8E671D4767A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62806C-9DB8-4890-99F8-575C16D4F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0136-8C46-437F-870B-8E671D4767A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806C-9DB8-4890-99F8-575C16D4F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0136-8C46-437F-870B-8E671D4767A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806C-9DB8-4890-99F8-575C16D4F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0136-8C46-437F-870B-8E671D4767A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E62806C-9DB8-4890-99F8-575C16D4F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0136-8C46-437F-870B-8E671D4767A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806C-9DB8-4890-99F8-575C16D4F63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0136-8C46-437F-870B-8E671D4767A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806C-9DB8-4890-99F8-575C16D4F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0136-8C46-437F-870B-8E671D4767A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E62806C-9DB8-4890-99F8-575C16D4F63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0136-8C46-437F-870B-8E671D4767A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806C-9DB8-4890-99F8-575C16D4F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0136-8C46-437F-870B-8E671D4767A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806C-9DB8-4890-99F8-575C16D4F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0136-8C46-437F-870B-8E671D4767A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806C-9DB8-4890-99F8-575C16D4F6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0136-8C46-437F-870B-8E671D4767A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2806C-9DB8-4890-99F8-575C16D4F63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5590136-8C46-437F-870B-8E671D4767AC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62806C-9DB8-4890-99F8-575C16D4F63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4.jpe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990656" cy="254771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Дидактическая настольная игра: « Путешествие по городу Ярославлю»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4941168"/>
            <a:ext cx="4355976" cy="1656184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Выполнили: педагог-психолог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Квашенникова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И.В.,</a:t>
            </a:r>
          </a:p>
          <a:p>
            <a:pPr algn="l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учитель-дефектолог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Чуклеева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 М.А. МДОУ «Детский сад № 104»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536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20891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r>
              <a:rPr lang="ru-RU" sz="2400" b="1" dirty="0" smtClean="0"/>
              <a:t>Цель</a:t>
            </a:r>
            <a:r>
              <a:rPr lang="ru-RU" sz="2400" dirty="0"/>
              <a:t> </a:t>
            </a:r>
            <a:r>
              <a:rPr lang="ru-RU" dirty="0" smtClean="0"/>
              <a:t>игры: </a:t>
            </a:r>
            <a:r>
              <a:rPr lang="ru-RU" dirty="0"/>
              <a:t>– формирование знаний о городе Ярославле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sz="2400" b="1" dirty="0"/>
              <a:t>Задачи</a:t>
            </a:r>
            <a:r>
              <a:rPr lang="ru-RU" sz="2400" b="1" dirty="0" smtClean="0"/>
              <a:t>:</a:t>
            </a:r>
            <a:endParaRPr lang="ru-RU" sz="2400" dirty="0"/>
          </a:p>
          <a:p>
            <a:r>
              <a:rPr lang="ru-RU" dirty="0"/>
              <a:t>- познакомить со значимыми объектами города Ярославля и их местонахождением;</a:t>
            </a:r>
          </a:p>
          <a:p>
            <a:r>
              <a:rPr lang="ru-RU" dirty="0"/>
              <a:t>- дать представление о карте  местности;</a:t>
            </a:r>
          </a:p>
          <a:p>
            <a:r>
              <a:rPr lang="ru-RU" dirty="0"/>
              <a:t>- развивать умение давать полные ответы на поставленные вопросы;</a:t>
            </a:r>
          </a:p>
          <a:p>
            <a:r>
              <a:rPr lang="ru-RU" dirty="0"/>
              <a:t>- закрепить счет в пределах 10;</a:t>
            </a:r>
          </a:p>
          <a:p>
            <a:r>
              <a:rPr lang="ru-RU" dirty="0"/>
              <a:t>- учить действовать по очереди, соблюдая правила игры;</a:t>
            </a:r>
          </a:p>
          <a:p>
            <a:r>
              <a:rPr lang="ru-RU" dirty="0"/>
              <a:t>- воспитывать любовь к родному городу.</a:t>
            </a:r>
          </a:p>
          <a:p>
            <a:r>
              <a:rPr lang="ru-RU" dirty="0"/>
              <a:t>Игра предназначена для детей </a:t>
            </a:r>
            <a:r>
              <a:rPr lang="ru-RU" b="1" dirty="0"/>
              <a:t>5 -7лет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6589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Описание игры</a:t>
            </a:r>
          </a:p>
          <a:p>
            <a:pPr algn="ctr"/>
            <a:endParaRPr lang="ru-RU" sz="2400" dirty="0"/>
          </a:p>
          <a:p>
            <a:r>
              <a:rPr lang="ru-RU" dirty="0" smtClean="0"/>
              <a:t>Игра </a:t>
            </a:r>
            <a:r>
              <a:rPr lang="ru-RU" dirty="0"/>
              <a:t>представляет собой карту центральной части города Ярославля с  нанесенным на нее маршрутом, который должен пройти игрок. Проходя по маршруту, можно увидеть достопримечательности города, которые выведены в виде отдельных картинок. В ходе игры детям необходимо запомнить эти достопримечательности, уметь их узнавать на картинке и знать о них основную информацию. По мере взросления детей и для поддержания интереса к игре сведения об этих объектах могут пополняться. Игру можно усложнять по желанию педагога.</a:t>
            </a:r>
          </a:p>
          <a:p>
            <a:pPr algn="ctr"/>
            <a:r>
              <a:rPr lang="ru-RU" sz="2400" b="1" dirty="0"/>
              <a:t>Правила </a:t>
            </a:r>
            <a:r>
              <a:rPr lang="ru-RU" sz="2400" b="1" dirty="0" smtClean="0"/>
              <a:t>игры</a:t>
            </a:r>
          </a:p>
          <a:p>
            <a:pPr algn="ctr"/>
            <a:endParaRPr lang="ru-RU" sz="2400" dirty="0"/>
          </a:p>
          <a:p>
            <a:r>
              <a:rPr lang="ru-RU" dirty="0" smtClean="0"/>
              <a:t>В </a:t>
            </a:r>
            <a:r>
              <a:rPr lang="ru-RU" dirty="0"/>
              <a:t>игре могут принимать участие от 2 до 6 игроков. Выбрав себе фишки, игроки ставят их на картинку с изображением Ярославль-рубленный город, обозначающей старт. Каждый игрок по очереди бросает кубик и сколько на нем выпало точек, на столько кружков он передвигает свою фишку. Если фишка остановилась на  зеленом кружке с цифрой, то игрок должен ответить на вопрос. Если игрок ответил на вопрос правильно, то он может сделать дополнительный ход. Тот, кто первым достиг финиша – тот и выиграл!</a:t>
            </a:r>
          </a:p>
        </p:txBody>
      </p:sp>
    </p:spTree>
    <p:extLst>
      <p:ext uri="{BB962C8B-B14F-4D97-AF65-F5344CB8AC3E}">
        <p14:creationId xmlns:p14="http://schemas.microsoft.com/office/powerpoint/2010/main" val="243095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78488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/>
              <a:t>Перечень </a:t>
            </a:r>
            <a:r>
              <a:rPr lang="ru-RU" sz="2400" b="1" dirty="0"/>
              <a:t>возможных вопросов</a:t>
            </a:r>
            <a:r>
              <a:rPr lang="ru-RU" sz="2400" b="1" dirty="0" smtClean="0"/>
              <a:t>:</a:t>
            </a:r>
          </a:p>
          <a:p>
            <a:pPr algn="ctr"/>
            <a:endParaRPr lang="ru-RU" dirty="0"/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Кто является основателем Ярославля? (Князь Ярослав Мудрый).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На какой реке находится  </a:t>
            </a:r>
            <a:r>
              <a:rPr lang="ru-RU" dirty="0" err="1"/>
              <a:t>Спасо</a:t>
            </a:r>
            <a:r>
              <a:rPr lang="ru-RU" dirty="0"/>
              <a:t> -Преображенский монастырь? (  На реке </a:t>
            </a:r>
            <a:r>
              <a:rPr lang="ru-RU" dirty="0" err="1"/>
              <a:t>Которосль</a:t>
            </a:r>
            <a:r>
              <a:rPr lang="ru-RU" dirty="0"/>
              <a:t>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Какие реки встречаются на месте Стрелки? (Волга и </a:t>
            </a:r>
            <a:r>
              <a:rPr lang="ru-RU" dirty="0" err="1"/>
              <a:t>Которосль</a:t>
            </a:r>
            <a:r>
              <a:rPr lang="ru-RU" dirty="0"/>
              <a:t>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Какому русскому поэту в  Ярославле поставлен памятник? ( А.Н. Некрасову).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Где находится достопримечательность Ярославля «Беседка»? </a:t>
            </a:r>
            <a:r>
              <a:rPr lang="ru-RU" dirty="0" smtClean="0"/>
              <a:t>( </a:t>
            </a:r>
            <a:r>
              <a:rPr lang="ru-RU" dirty="0"/>
              <a:t>«Беседка» находится на Волжской набережной).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Чье имя носит первый русский театр? (Театр имени Федора Волкова).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 </a:t>
            </a:r>
            <a:r>
              <a:rPr lang="ru-RU" dirty="0" smtClean="0"/>
              <a:t>Назови </a:t>
            </a:r>
            <a:r>
              <a:rPr lang="ru-RU" dirty="0"/>
              <a:t>пять цирковых профессий. (Клоун, дрессировщик, воздушный гимнаст, акробат, жонглер).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dirty="0"/>
              <a:t>  Кому поставлен памятник и как его название? (Памятник поставлен в честь боевой славы ярославцев в годы ВОВ. «Вечный огонь»).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Чье </a:t>
            </a:r>
            <a:r>
              <a:rPr lang="ru-RU" dirty="0"/>
              <a:t>имя носит Ярославский планетарий? (Имени Валентины Терешковой).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Почему </a:t>
            </a:r>
            <a:r>
              <a:rPr lang="ru-RU" dirty="0"/>
              <a:t>на гербе Ярославля изображен медведь? (Олицетворение убитой Ярославом Мудрым медведицы).</a:t>
            </a:r>
          </a:p>
          <a:p>
            <a:endParaRPr lang="ru-RU" dirty="0"/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4252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ww.orangesmile.com/common/img_city_maps/yaroslavl--map-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72311" cy="6909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s://avatars.dzeninfra.ru/get-zen_doc/5232141/pub_5fc10b57210b317d1edaad6d_6212553a452fc26da046d4db/scale_240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41" y="525802"/>
            <a:ext cx="1791926" cy="11175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https://towntravel.ru/wp-content/uploads/2014/05/%D0%AF%D1%80%D0%BE%D1%81%D0%BB%D0%B0%D0%B2%D0%BB%D1%8C-%D0%B8%D0%B7-%D0%BA%D0%BD%D0%B8%D0%B3%D0%B8.-%D0%A0%D1%83%D0%B1%D0%BB%D0%B5%D0%BD%D1%8B%D0%B9-%D0%B3%D0%BE%D1%80%D0%BE%D0%B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04" y="4621192"/>
            <a:ext cx="1186896" cy="16729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undefin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349"/>
            <a:ext cx="744855" cy="14039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s://avatars.dzeninfra.ru/get-zen_doc/3979494/pub_6203cc5f881d442473e4e06d_6203cd1a69c0c1254cfa3acf/scale_240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557" y="2154343"/>
            <a:ext cx="1453013" cy="2003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s://sun9-48.userapi.com/impg/xwzmMSYwcesx3jWbmvSXCFujPvlTpcdEwI5Mcg/vV1q17yKv04.jpg?size=1280x1029&amp;quality=96&amp;sign=f44f474ac2e502ab683bda8570ad7d64&amp;type=album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08" y="289387"/>
            <a:ext cx="1597212" cy="12376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s://avatars.dzeninfra.ru/get-zen_doc/1540250/pub_5fc10b57210b317d1edaad6d_621253608f953770829e2a4f/scale_240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227" y="1126342"/>
            <a:ext cx="1627203" cy="10339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ttps://avatars.dzeninfra.ru/get-zen_doc/142473/pub_5fc10b57210b317d1edaad6d_611ac36ee2ad6b008da8cb1c/scale_2400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609" y="2363225"/>
            <a:ext cx="1346358" cy="12577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https://avatars.dzeninfra.ru/get-zen_doc/5233951/pub_5fc10b57210b317d1edaad6d_621255a755365a370aa4d0d0/scale_240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732" y="5231411"/>
            <a:ext cx="1817675" cy="1513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https://panevin.ru/uploads/photo/2018/vechniy_ogon_3_1024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8" y="3079491"/>
            <a:ext cx="1888136" cy="15115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https://img.tourister.ru/files/3/1/4/6/1/2/8/8/original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69" y="5085328"/>
            <a:ext cx="1729105" cy="17057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-684585" y="1589377"/>
            <a:ext cx="3130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ФИНИШ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519655" y="6134364"/>
            <a:ext cx="33089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         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  СТАРТ</a:t>
            </a:r>
            <a:endParaRPr lang="ru-RU" b="1" dirty="0"/>
          </a:p>
        </p:txBody>
      </p:sp>
      <p:sp>
        <p:nvSpPr>
          <p:cNvPr id="19" name="Овал 18"/>
          <p:cNvSpPr/>
          <p:nvPr/>
        </p:nvSpPr>
        <p:spPr>
          <a:xfrm rot="20921800">
            <a:off x="6933917" y="5565597"/>
            <a:ext cx="436050" cy="3937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821776" y="5175679"/>
            <a:ext cx="436050" cy="39373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262" y="4712655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466" y="3767119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502" y="3280979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063" y="2856804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38" y="2438297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775" y="2047709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Овал 28"/>
          <p:cNvSpPr/>
          <p:nvPr/>
        </p:nvSpPr>
        <p:spPr>
          <a:xfrm>
            <a:off x="6830932" y="1623873"/>
            <a:ext cx="457200" cy="42383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040" y="1162341"/>
            <a:ext cx="4699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875" y="839336"/>
            <a:ext cx="4699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99" y="502906"/>
            <a:ext cx="4762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Овал 40"/>
          <p:cNvSpPr/>
          <p:nvPr/>
        </p:nvSpPr>
        <p:spPr>
          <a:xfrm>
            <a:off x="4007114" y="2072779"/>
            <a:ext cx="512586" cy="4604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947" y="370780"/>
            <a:ext cx="4762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2" y="351278"/>
            <a:ext cx="536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227" y="289387"/>
            <a:ext cx="4762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16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64" y="494843"/>
            <a:ext cx="4762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014" y="1652927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340" y="1209944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794788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102" y="2381554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981" y="2844104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390" y="4438765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683" y="3605756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30" y="3274628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163" y="6122028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780" y="5406389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264" y="5014717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04" y="5146042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586">
            <a:off x="6036672" y="5958594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38" y="4757749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830" y="5804385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96" y="4404499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4" name="Picture 40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54" y="1889447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5" name="Picture 41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18" y="2381554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6" name="Picture 4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19" y="2775384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060" y="3243631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307" y="4157686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881" y="4404499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31" y="4403253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104" y="1778269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1" y="2251702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4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56" y="1737483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280" y="1730926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823" y="5938208"/>
            <a:ext cx="4635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Овал 35"/>
          <p:cNvSpPr>
            <a:spLocks noChangeAspect="1"/>
          </p:cNvSpPr>
          <p:nvPr/>
        </p:nvSpPr>
        <p:spPr>
          <a:xfrm>
            <a:off x="6867712" y="4187806"/>
            <a:ext cx="536400" cy="5256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1" name="Овал 100"/>
          <p:cNvSpPr/>
          <p:nvPr/>
        </p:nvSpPr>
        <p:spPr>
          <a:xfrm>
            <a:off x="5170879" y="4006852"/>
            <a:ext cx="512586" cy="4604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5606202" y="6211891"/>
            <a:ext cx="512586" cy="4604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103" name="Овал 102"/>
          <p:cNvSpPr/>
          <p:nvPr/>
        </p:nvSpPr>
        <p:spPr>
          <a:xfrm>
            <a:off x="4184004" y="4591842"/>
            <a:ext cx="512586" cy="4604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7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2372892" y="3673834"/>
            <a:ext cx="512586" cy="4604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05" name="Овал 104"/>
          <p:cNvSpPr/>
          <p:nvPr/>
        </p:nvSpPr>
        <p:spPr>
          <a:xfrm>
            <a:off x="3213259" y="2106141"/>
            <a:ext cx="512586" cy="4604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9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501471" y="2132473"/>
            <a:ext cx="670722" cy="5679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107" name="Овал 106"/>
          <p:cNvSpPr/>
          <p:nvPr/>
        </p:nvSpPr>
        <p:spPr>
          <a:xfrm>
            <a:off x="7443036" y="6272501"/>
            <a:ext cx="512586" cy="46045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/>
          </a:p>
        </p:txBody>
      </p:sp>
      <p:pic>
        <p:nvPicPr>
          <p:cNvPr id="1086" name="Picture 6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74" y="5554836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7" name="Picture 63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131" y="3673834"/>
            <a:ext cx="481013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36" y="2058043"/>
            <a:ext cx="47625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56" y="2844104"/>
            <a:ext cx="854075" cy="14747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8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712968" cy="617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1300" b="1" dirty="0"/>
              <a:t>Дидактическая настольная игра  «Путешествие по городу Ярославлю»</a:t>
            </a:r>
            <a:r>
              <a:rPr lang="ru-RU" sz="1300" dirty="0"/>
              <a:t> </a:t>
            </a:r>
          </a:p>
          <a:p>
            <a:r>
              <a:rPr lang="ru-RU" sz="1300" b="1" dirty="0"/>
              <a:t>Цель</a:t>
            </a:r>
            <a:r>
              <a:rPr lang="ru-RU" sz="1300" dirty="0"/>
              <a:t> игры – формирование знаний о городе Ярославле.</a:t>
            </a:r>
          </a:p>
          <a:p>
            <a:r>
              <a:rPr lang="ru-RU" sz="1300" b="1" dirty="0"/>
              <a:t>Задачи:</a:t>
            </a:r>
            <a:r>
              <a:rPr lang="ru-RU" sz="1300" dirty="0"/>
              <a:t> познакомить со значимыми объектами города Ярославля и их местонахождением, дать представление о карте  местности, развивать умение давать полные ответы на поставленные вопросы, закрепить счет в пределах 10, учить действовать по очереди, соблюдая правила игры, воспитывать любовь к родному городу.</a:t>
            </a:r>
          </a:p>
          <a:p>
            <a:r>
              <a:rPr lang="ru-RU" sz="1300" dirty="0"/>
              <a:t>Игра предназначена для детей </a:t>
            </a:r>
            <a:r>
              <a:rPr lang="ru-RU" sz="1300" b="1" dirty="0"/>
              <a:t>5 -7лет</a:t>
            </a:r>
            <a:r>
              <a:rPr lang="ru-RU" sz="1300" dirty="0"/>
              <a:t>.</a:t>
            </a:r>
          </a:p>
          <a:p>
            <a:r>
              <a:rPr lang="ru-RU" sz="1300" b="1" dirty="0"/>
              <a:t>Описание игры</a:t>
            </a:r>
            <a:endParaRPr lang="ru-RU" sz="1300" dirty="0"/>
          </a:p>
          <a:p>
            <a:r>
              <a:rPr lang="ru-RU" sz="1300" dirty="0"/>
              <a:t>Игра представляет собой карту центральной части города Ярославля с  нанесенным на нее маршрутом, который должен пройти игрок. Проходя по маршруту, можно увидеть достопримечательности города, которые выведены в виде отдельных картинок. В ходе игры детям необходимо запомнить эти достопримечательности, уметь их узнавать на картинке и знать о них основную информацию. По мере взросления детей и для поддержания интереса к игре сведения об этих объектах могут пополняться. Игру можно усложнять по желанию педагога.</a:t>
            </a:r>
          </a:p>
          <a:p>
            <a:r>
              <a:rPr lang="ru-RU" sz="1300" b="1" dirty="0"/>
              <a:t>Правила игры</a:t>
            </a:r>
            <a:endParaRPr lang="ru-RU" sz="1300" dirty="0"/>
          </a:p>
          <a:p>
            <a:r>
              <a:rPr lang="ru-RU" sz="1300" dirty="0"/>
              <a:t>В игре могут принимать участие от 2 до 6 игроков. Выбрав себе фишки, игроки ставят их на картинку с изображением Ярославль-рубленный город, обозначающей старт. Каждый игрок по очереди бросает кубик и сколько на нем выпало точек, на столько кружков он передвигает свою фишку. Если фишка остановилась на  зеленом кружке с цифрой, то игрок должен ответить на вопрос. Если игрок ответил на вопрос правильно, то он может сделать дополнительный ход. Тот, кто первым достиг финиша – тот и выиграл!</a:t>
            </a:r>
          </a:p>
          <a:p>
            <a:r>
              <a:rPr lang="ru-RU" sz="1300" b="1" dirty="0"/>
              <a:t>Перечень возможных вопросов:</a:t>
            </a:r>
            <a:endParaRPr lang="ru-RU" sz="1300" dirty="0"/>
          </a:p>
          <a:p>
            <a:pPr marL="342900" lvl="0" indent="-342900">
              <a:buFont typeface="+mj-lt"/>
              <a:buAutoNum type="arabicPeriod"/>
            </a:pPr>
            <a:r>
              <a:rPr lang="ru-RU" sz="1300" dirty="0"/>
              <a:t>Кто является основателем Ярославля? (Князь Ярослав Мудрый).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00" dirty="0"/>
              <a:t>На какой реке находится  </a:t>
            </a:r>
            <a:r>
              <a:rPr lang="ru-RU" sz="1300" dirty="0" err="1"/>
              <a:t>Спасо</a:t>
            </a:r>
            <a:r>
              <a:rPr lang="ru-RU" sz="1300" dirty="0"/>
              <a:t> -Преображенский монастырь? (  На реке </a:t>
            </a:r>
            <a:r>
              <a:rPr lang="ru-RU" sz="1300" dirty="0" err="1"/>
              <a:t>Которосль</a:t>
            </a:r>
            <a:r>
              <a:rPr lang="ru-RU" sz="1300" dirty="0"/>
              <a:t>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00" dirty="0"/>
              <a:t>Какие реки встречаются на месте Стрелки? (Волга и </a:t>
            </a:r>
            <a:r>
              <a:rPr lang="ru-RU" sz="1300" dirty="0" err="1"/>
              <a:t>Которосль</a:t>
            </a:r>
            <a:r>
              <a:rPr lang="ru-RU" sz="1300" dirty="0"/>
              <a:t>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00" dirty="0"/>
              <a:t>Какому русскому поэту в  Ярославле поставлен памятник? ( А.Н. Некрасову).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00" dirty="0"/>
              <a:t>Где находится достопримечательность Ярославля «Беседка»? </a:t>
            </a:r>
            <a:r>
              <a:rPr lang="ru-RU" sz="1300" dirty="0" smtClean="0"/>
              <a:t>( </a:t>
            </a:r>
            <a:r>
              <a:rPr lang="ru-RU" sz="1300" dirty="0"/>
              <a:t>«Беседка» находится на Волжской набережной).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00" dirty="0"/>
              <a:t>Чье имя носит первый русский театр? (Театр имени Федора Волкова</a:t>
            </a:r>
            <a:r>
              <a:rPr lang="ru-RU" sz="1300" dirty="0" smtClean="0"/>
              <a:t>).</a:t>
            </a:r>
            <a:r>
              <a:rPr lang="ru-RU" sz="1300" dirty="0"/>
              <a:t> 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00" dirty="0"/>
              <a:t>Назови пять цирковых профессий. (Клоун, дрессировщик, воздушный гимнаст, акробат, жонглер).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300" dirty="0"/>
              <a:t>  Кому поставлен памятник и как его название? (Памятник поставлен в честь боевой славы ярославцев в годы ВОВ. «Вечный огонь»).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 smtClean="0"/>
              <a:t>Чье </a:t>
            </a:r>
            <a:r>
              <a:rPr lang="ru-RU" sz="1300" dirty="0"/>
              <a:t>имя носит Ярославский планетарий? (Имени Валентины Терешковой).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 smtClean="0"/>
              <a:t>Почему </a:t>
            </a:r>
            <a:r>
              <a:rPr lang="ru-RU" sz="1300" dirty="0"/>
              <a:t>на гербе Ярославля изображен медведь? (Олицетворение убитой Ярославом Мудрым медведицы).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val="2949818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384</TotalTime>
  <Words>146</Words>
  <Application>Microsoft Office PowerPoint</Application>
  <PresentationFormat>Экран 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Дидактическая настольная игра: « Путешествие по городу Ярославлю»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26</cp:revision>
  <cp:lastPrinted>2025-02-11T05:13:53Z</cp:lastPrinted>
  <dcterms:created xsi:type="dcterms:W3CDTF">2025-02-03T08:21:03Z</dcterms:created>
  <dcterms:modified xsi:type="dcterms:W3CDTF">2025-02-11T06:16:32Z</dcterms:modified>
</cp:coreProperties>
</file>