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6" r:id="rId5"/>
    <p:sldId id="265" r:id="rId6"/>
    <p:sldId id="271" r:id="rId7"/>
    <p:sldId id="259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D8EC-CE7D-4706-A3B4-8A7744FC643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35A-CC25-4257-9CE1-075B25B0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6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D8EC-CE7D-4706-A3B4-8A7744FC643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35A-CC25-4257-9CE1-075B25B0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0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D8EC-CE7D-4706-A3B4-8A7744FC643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35A-CC25-4257-9CE1-075B25B0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3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D8EC-CE7D-4706-A3B4-8A7744FC643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35A-CC25-4257-9CE1-075B25B0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2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D8EC-CE7D-4706-A3B4-8A7744FC643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35A-CC25-4257-9CE1-075B25B0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9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D8EC-CE7D-4706-A3B4-8A7744FC643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35A-CC25-4257-9CE1-075B25B0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3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D8EC-CE7D-4706-A3B4-8A7744FC643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35A-CC25-4257-9CE1-075B25B0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8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D8EC-CE7D-4706-A3B4-8A7744FC643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35A-CC25-4257-9CE1-075B25B0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4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D8EC-CE7D-4706-A3B4-8A7744FC643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35A-CC25-4257-9CE1-075B25B0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2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D8EC-CE7D-4706-A3B4-8A7744FC643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35A-CC25-4257-9CE1-075B25B0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D8EC-CE7D-4706-A3B4-8A7744FC643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35A-CC25-4257-9CE1-075B25B0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6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D8EC-CE7D-4706-A3B4-8A7744FC6430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1235A-CC25-4257-9CE1-075B25B0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8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243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6555" y="743383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на тему 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Адаптация детей к детскому саду»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58112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            Воспитатель: Старковская Е.В.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95918" y="2809220"/>
            <a:ext cx="5468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     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группа  №8</a:t>
            </a:r>
          </a:p>
          <a:p>
            <a:pPr algn="ctr"/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7462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2023г.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47" y="3519128"/>
            <a:ext cx="2232248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90"/>
            <a:ext cx="9408028" cy="6975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9400" y="1772816"/>
            <a:ext cx="4392488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Необходимо </a:t>
            </a:r>
            <a:r>
              <a:rPr lang="ru-RU" b="1" dirty="0"/>
              <a:t>помочь детям преодолеть стресс поступления и успешно адаптироваться в </a:t>
            </a:r>
            <a:r>
              <a:rPr lang="ru-RU" b="1" dirty="0" smtClean="0"/>
              <a:t>детском саду. </a:t>
            </a:r>
            <a:r>
              <a:rPr lang="ru-RU" b="1" dirty="0"/>
              <a:t>Дети раннего возраста эмоциональны, впечатлительны. Им свойственно быстро заражаться сильными как положительными, так и отрицательными эмоциями взрослых и сверстников, подражать их действиям. </a:t>
            </a:r>
            <a:r>
              <a:rPr lang="ru-RU" b="1" u="sng" dirty="0"/>
              <a:t>Эти особенности и должны использоваться вами при подготовке ребенка в детский сад. Очень важно, чтобы первый опыт своего пребывания в детском саду ребенок приобрел при поддержке близкого человека</a:t>
            </a:r>
            <a:r>
              <a:rPr lang="ru-RU" u="sng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90872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Совет родителям: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87" y="2348880"/>
            <a:ext cx="2023313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1340768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20" y="3573016"/>
            <a:ext cx="2367360" cy="230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20" y="3725416"/>
            <a:ext cx="236736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0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764704"/>
            <a:ext cx="66967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Адаптация.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Адаптация – это привыкание, приспособление организма к внешним условиям, то есть к новой обстановке.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642141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адаптационного периода зависит от индивидуальных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малыша. Один активен, коммуникабелен, любознателен. Его адаптационный период пройдёт довольно легко и быстро. Другой  медлителен,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уединяться с игрушками. Шум, громкие разговоры сверстников раздражают его. Он если и умеет есть сам, одеваться, то делает это медленно, отстаёт от всех.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затруднения накладывают свой отпечаток на отношения с окружающими. Такому ребёнку необходимо больше времени, чтоб привыкнуть к новой обстановке.</a:t>
            </a:r>
          </a:p>
        </p:txBody>
      </p:sp>
    </p:spTree>
    <p:extLst>
      <p:ext uri="{BB962C8B-B14F-4D97-AF65-F5344CB8AC3E}">
        <p14:creationId xmlns:p14="http://schemas.microsoft.com/office/powerpoint/2010/main" val="15146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839734"/>
            <a:ext cx="62646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Выделяют  три типа адаптации :</a:t>
            </a:r>
          </a:p>
          <a:p>
            <a:pPr marL="457200" indent="-457200">
              <a:buAutoNum type="arabicPeriod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Легкая адаптация (1-16 дней )</a:t>
            </a:r>
          </a:p>
          <a:p>
            <a:pPr marL="457200" indent="-457200">
              <a:buAutoNum type="arabicPeriod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Адаптация средней тяжести (16 – 32 дней)</a:t>
            </a:r>
          </a:p>
          <a:p>
            <a:pPr marL="457200" indent="-457200">
              <a:buAutoNum type="arabicPeriod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Тяжелая адаптация ( 32 до 64дней)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r="10437"/>
          <a:stretch/>
        </p:blipFill>
        <p:spPr>
          <a:xfrm>
            <a:off x="3419872" y="3663813"/>
            <a:ext cx="3400389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69269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Мы на прогулке.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32800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r="22991"/>
          <a:stretch/>
        </p:blipFill>
        <p:spPr>
          <a:xfrm>
            <a:off x="3996230" y="1624675"/>
            <a:ext cx="3672114" cy="320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/>
          <a:stretch/>
        </p:blipFill>
        <p:spPr>
          <a:xfrm rot="5400000">
            <a:off x="-714085" y="2315083"/>
            <a:ext cx="5495225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4576" y="44814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Мы рисуем.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r="6811"/>
          <a:stretch/>
        </p:blipFill>
        <p:spPr>
          <a:xfrm>
            <a:off x="1475656" y="1196752"/>
            <a:ext cx="2326076" cy="205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4" y="3573016"/>
            <a:ext cx="5440000" cy="30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2"/>
          <a:stretch/>
        </p:blipFill>
        <p:spPr>
          <a:xfrm>
            <a:off x="4139952" y="1032923"/>
            <a:ext cx="4288376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611977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Мы лепим из пластилина.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/>
          <a:stretch/>
        </p:blipFill>
        <p:spPr>
          <a:xfrm rot="5400000">
            <a:off x="-546588" y="2642932"/>
            <a:ext cx="5016248" cy="313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56" y="2097000"/>
            <a:ext cx="4736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73" t="137080" r="39473" b="-137080"/>
          <a:stretch/>
        </p:blipFill>
        <p:spPr>
          <a:xfrm rot="5400000">
            <a:off x="3878024" y="2259000"/>
            <a:ext cx="4160000" cy="234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980728"/>
            <a:ext cx="3818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Мы играем в группе.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09346"/>
            <a:ext cx="6528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596575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Мы учимся дружить.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08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764704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Мы прививаем культурно – гигиенические навыки.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18811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 формированием этих навыков у детей появляется чувство опрятности , желание быть чистым и красивым.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19140"/>
            <a:ext cx="5632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274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dzho76ru</dc:creator>
  <cp:lastModifiedBy>Катрин</cp:lastModifiedBy>
  <cp:revision>44</cp:revision>
  <dcterms:created xsi:type="dcterms:W3CDTF">2018-11-08T18:35:39Z</dcterms:created>
  <dcterms:modified xsi:type="dcterms:W3CDTF">2023-10-01T21:48:29Z</dcterms:modified>
</cp:coreProperties>
</file>