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6" r:id="rId6"/>
    <p:sldId id="258" r:id="rId7"/>
    <p:sldId id="259" r:id="rId8"/>
    <p:sldId id="269" r:id="rId9"/>
    <p:sldId id="265" r:id="rId10"/>
    <p:sldId id="262" r:id="rId11"/>
    <p:sldId id="264" r:id="rId12"/>
    <p:sldId id="270" r:id="rId13"/>
    <p:sldId id="260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Проект</a:t>
            </a:r>
            <a:br>
              <a:rPr lang="ru-RU" sz="5400" dirty="0" smtClean="0"/>
            </a:br>
            <a:r>
              <a:rPr lang="ru-RU" sz="5400" dirty="0" smtClean="0"/>
              <a:t>«День Победы»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4139952" y="414356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Учитель-дефектолог: </a:t>
            </a:r>
            <a:r>
              <a:rPr lang="ru-RU" dirty="0" err="1" smtClean="0"/>
              <a:t>Чуклеева</a:t>
            </a:r>
            <a:r>
              <a:rPr lang="ru-RU" dirty="0" smtClean="0"/>
              <a:t> М.А.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82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68863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Изготовление открыток</a:t>
            </a:r>
            <a:endParaRPr lang="ru-RU" sz="2800" dirty="0"/>
          </a:p>
        </p:txBody>
      </p:sp>
      <p:pic>
        <p:nvPicPr>
          <p:cNvPr id="6" name="Объект 5" descr="E:\DISK_OLD\Denis\Desktop\IMG_20240507_10194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0486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 descr="E:\DISK_OLD\Denis\Downloads\IMG_20240507_09451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2448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57" y="-2794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9269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Просмотр презентации о ВОВ</a:t>
            </a:r>
            <a:endParaRPr lang="ru-RU" sz="2800" dirty="0"/>
          </a:p>
        </p:txBody>
      </p:sp>
      <p:pic>
        <p:nvPicPr>
          <p:cNvPr id="4" name="Рисунок 3" descr="E:\DISK_OLD\Denis\Desktop\IMG_20240507_0757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7260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 III этап - заключительный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Выставка открыток «9 Мая»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/>
              <a:t>ЗАКЛЮЧЕНИЕ</a:t>
            </a:r>
            <a:endParaRPr lang="ru-RU" dirty="0"/>
          </a:p>
          <a:p>
            <a:r>
              <a:rPr lang="ru-RU" dirty="0"/>
              <a:t>Проект «День Победы» рассчитан на то, чтобы сформировать у детей знания об историческом прошлом Родины, установить историческую преемственность поколений, дать им возможность получить целостное восприятие событий, связанных с Великой Отечественной войной.</a:t>
            </a:r>
          </a:p>
          <a:p>
            <a:r>
              <a:rPr lang="ru-RU" dirty="0"/>
              <a:t>Реализация проекта позволяет не просто повысить интерес детей к людям, защищавшим Родину много лет назад, но и способствует формированию </a:t>
            </a:r>
            <a:r>
              <a:rPr lang="ru-RU" dirty="0" smtClean="0"/>
              <a:t> </a:t>
            </a:r>
            <a:r>
              <a:rPr lang="ru-RU" dirty="0"/>
              <a:t>гражданско-патриотической позиции у дошкольников, которая затем ляжет в основу личности взрослого человека – гражданина своей страны.</a:t>
            </a:r>
          </a:p>
          <a:p>
            <a:r>
              <a:rPr lang="ru-RU" dirty="0"/>
              <a:t> 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</a:t>
            </a:r>
            <a:r>
              <a:rPr lang="ru-RU" sz="2400" b="1" dirty="0" smtClean="0"/>
              <a:t>В ходе проведенных мероприятий, посвященных дню Победы, дети научились ориентироваться в истории нашей страны, у детей сформировались такие понятия, как ветераны, оборона, захватчики, фашисты, фашистская Германия; сформировалось чувство гордости за свой народ и его боевые заслуги; уважение к защитникам Отечества, ветеранам Великой Отечественной войны.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1"/>
            <a:ext cx="7488832" cy="2952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Название проекта: </a:t>
            </a:r>
            <a:r>
              <a:rPr lang="ru-RU" sz="2800" dirty="0" smtClean="0"/>
              <a:t>«День Победы»</a:t>
            </a:r>
          </a:p>
          <a:p>
            <a:pPr marL="0" indent="0">
              <a:buNone/>
            </a:pPr>
            <a:r>
              <a:rPr lang="ru-RU" dirty="0" smtClean="0"/>
              <a:t>Возраст </a:t>
            </a:r>
            <a:r>
              <a:rPr lang="ru-RU" dirty="0" err="1" smtClean="0"/>
              <a:t>детей:</a:t>
            </a:r>
            <a:r>
              <a:rPr lang="ru-RU" sz="2800" dirty="0" err="1" smtClean="0"/>
              <a:t>подготовительная</a:t>
            </a:r>
            <a:r>
              <a:rPr lang="ru-RU" sz="2800" dirty="0" smtClean="0"/>
              <a:t> группа 6-7лет  </a:t>
            </a:r>
          </a:p>
          <a:p>
            <a:pPr marL="0" indent="0">
              <a:buNone/>
            </a:pPr>
            <a:r>
              <a:rPr lang="ru-RU" b="1" dirty="0" smtClean="0"/>
              <a:t>Тип проекта: </a:t>
            </a:r>
            <a:r>
              <a:rPr lang="ru-RU" dirty="0" smtClean="0"/>
              <a:t>познавательный, краткосрочный</a:t>
            </a:r>
          </a:p>
          <a:p>
            <a:pPr marL="0" indent="0">
              <a:buNone/>
            </a:pPr>
            <a:r>
              <a:rPr lang="ru-RU" b="1" dirty="0" smtClean="0"/>
              <a:t>Срок реализации проекта:</a:t>
            </a:r>
            <a:r>
              <a:rPr lang="ru-RU" dirty="0" smtClean="0"/>
              <a:t> </a:t>
            </a:r>
            <a:r>
              <a:rPr lang="ru-RU" sz="2800" dirty="0" smtClean="0"/>
              <a:t>02.05.24-09.05.24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139" y="404664"/>
            <a:ext cx="2880320" cy="2928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 проекта 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682" y="820278"/>
            <a:ext cx="829075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000" dirty="0" smtClean="0"/>
              <a:t>Воспитание гражданско-патриотических чувств у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детей дошкольников</a:t>
            </a:r>
          </a:p>
          <a:p>
            <a:pPr>
              <a:buNone/>
            </a:pPr>
            <a:r>
              <a:rPr lang="ru-RU" sz="2400" b="1" dirty="0" smtClean="0"/>
              <a:t>   Задачи:</a:t>
            </a:r>
            <a:endParaRPr lang="ru-RU" sz="2400" b="1" i="1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/>
              <a:t> </a:t>
            </a:r>
            <a:r>
              <a:rPr lang="ru-RU" sz="2000" dirty="0" smtClean="0"/>
              <a:t>Расширить </a:t>
            </a:r>
            <a:r>
              <a:rPr lang="ru-RU" sz="2000" dirty="0"/>
              <a:t>представление о значении победы нашего народа в Великой Отечественной войне</a:t>
            </a:r>
            <a:r>
              <a:rPr lang="ru-RU" sz="2000" dirty="0" smtClean="0"/>
              <a:t>.</a:t>
            </a:r>
            <a:endParaRPr lang="ru-RU" sz="2000" b="1" dirty="0"/>
          </a:p>
          <a:p>
            <a:pPr>
              <a:buNone/>
            </a:pPr>
            <a:r>
              <a:rPr lang="ru-RU" sz="2000" b="1" dirty="0" smtClean="0"/>
              <a:t>2. </a:t>
            </a:r>
            <a:r>
              <a:rPr lang="ru-RU" sz="2000" dirty="0"/>
              <a:t>Познакомить с историческими фактами военных лет.</a:t>
            </a:r>
          </a:p>
          <a:p>
            <a:pPr>
              <a:buNone/>
            </a:pPr>
            <a:r>
              <a:rPr lang="ru-RU" sz="2000" b="1" dirty="0" smtClean="0"/>
              <a:t>3. </a:t>
            </a:r>
            <a:r>
              <a:rPr lang="ru-RU" sz="2000" dirty="0"/>
              <a:t>Воспитывать трепетное отношение к празднику Победы, уважение к заслугам и подвигам воинов Великой Отечественной </a:t>
            </a:r>
            <a:r>
              <a:rPr lang="ru-RU" sz="2000" dirty="0" smtClean="0"/>
              <a:t>войны</a:t>
            </a:r>
          </a:p>
          <a:p>
            <a:pPr>
              <a:buNone/>
            </a:pPr>
            <a:r>
              <a:rPr lang="ru-RU" sz="2000" dirty="0" smtClean="0"/>
              <a:t>4.Познакомить </a:t>
            </a:r>
            <a:r>
              <a:rPr lang="ru-RU" sz="2000" dirty="0"/>
              <a:t>с произведениями художественной литературы и музыки о войне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Актуальность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Патриотическое воспитание подрастающего поколения является одной из самых актуальных задач нашего времени.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Понятие </a:t>
            </a:r>
            <a:r>
              <a:rPr lang="ru-RU" dirty="0"/>
              <a:t>«патриотизм» включает в себя любовь к Родине, к земле, где родился и вырос, гордость за исторические свершения народа. Воспитание патриота начинается в дошкольном возрасте. 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Проект </a:t>
            </a:r>
            <a:r>
              <a:rPr lang="ru-RU" dirty="0"/>
              <a:t>направлен на патриотическое воспитание детей дошкольного возраста</a:t>
            </a:r>
            <a:r>
              <a:rPr lang="ru-RU" dirty="0" smtClean="0"/>
              <a:t>... </a:t>
            </a:r>
            <a:r>
              <a:rPr lang="ru-RU" dirty="0"/>
              <a:t>Как помочь подрастающему поколению сформировать у них чувство долга, чувство уважения к славным защитникам нашей Родины, чувство гордости за свой великий народ, который подарил нам счастливую жизнь? В процессе реализации проекта у дошкольников будут формироваться чувства привязанности, верности, чувство собственного достоинства, гордости за свою Родину.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487" y="126876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Предполагаемый результат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2474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проведенных мероприятий дети должны узнать о легендарном прошлом нашей Родины; иметь представление о военных профессиях, о родах войск, военной технике, о земляках-героях, о героях своей семьи; должны быть ознакомлены с произведениями поэтов, писателей и художников на военную тему; называть города-герои; иметь простейшие представления о мероприятиях, направленных на воспитание патриотических чувств (Парад Победы, салют, возложение цветов и венков к обелискам, встречи с ветеранами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6897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u="sng" dirty="0" smtClean="0"/>
              <a:t>I этап – подготовительный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1.Разработка проекта.</a:t>
            </a:r>
          </a:p>
          <a:p>
            <a:pPr>
              <a:buNone/>
            </a:pPr>
            <a:r>
              <a:rPr lang="ru-RU" dirty="0" smtClean="0"/>
              <a:t>2. Изучение методической, познавательной, художественной литературы по этой теме.</a:t>
            </a:r>
          </a:p>
          <a:p>
            <a:pPr>
              <a:buNone/>
            </a:pPr>
            <a:r>
              <a:rPr lang="ru-RU" dirty="0" smtClean="0"/>
              <a:t>3.Создание необходимых условий для реализации проекта.</a:t>
            </a:r>
          </a:p>
          <a:p>
            <a:pPr>
              <a:buNone/>
            </a:pPr>
            <a:r>
              <a:rPr lang="ru-RU" dirty="0" smtClean="0"/>
              <a:t>5.Подготовка  бесед, презентаций о ВОВ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/>
              <a:t>II этап – основной (практический) </a:t>
            </a:r>
            <a:endParaRPr lang="ru-RU" sz="2400" dirty="0" smtClean="0"/>
          </a:p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. Беседы:</a:t>
            </a:r>
          </a:p>
          <a:p>
            <a:pPr marL="0" indent="0">
              <a:buNone/>
            </a:pPr>
            <a:r>
              <a:rPr lang="ru-RU" sz="1800" b="1" dirty="0"/>
              <a:t>•</a:t>
            </a:r>
            <a:r>
              <a:rPr lang="ru-RU" sz="1800" dirty="0"/>
              <a:t> «История георгиевской ленточки»</a:t>
            </a:r>
          </a:p>
          <a:p>
            <a:pPr marL="0" indent="0">
              <a:buNone/>
            </a:pPr>
            <a:r>
              <a:rPr lang="ru-RU" sz="1800" b="1" dirty="0"/>
              <a:t>•</a:t>
            </a:r>
            <a:r>
              <a:rPr lang="ru-RU" sz="1800" dirty="0"/>
              <a:t> «О Великой Отечественной войне»</a:t>
            </a:r>
          </a:p>
          <a:p>
            <a:pPr marL="0" indent="0">
              <a:buNone/>
            </a:pPr>
            <a:r>
              <a:rPr lang="ru-RU" sz="1800" b="1" dirty="0"/>
              <a:t>•</a:t>
            </a:r>
            <a:r>
              <a:rPr lang="ru-RU" sz="1800" dirty="0"/>
              <a:t> «Что такое героизм?»</a:t>
            </a:r>
          </a:p>
          <a:p>
            <a:pPr marL="0" indent="0">
              <a:buNone/>
            </a:pPr>
            <a:r>
              <a:rPr lang="ru-RU" sz="1800" b="1" dirty="0"/>
              <a:t>•</a:t>
            </a:r>
            <a:r>
              <a:rPr lang="ru-RU" sz="1800" dirty="0"/>
              <a:t> «О городах героях»</a:t>
            </a:r>
          </a:p>
          <a:p>
            <a:pPr marL="0" indent="0">
              <a:buNone/>
            </a:pPr>
            <a:r>
              <a:rPr lang="ru-RU" sz="1800" b="1" dirty="0"/>
              <a:t>•</a:t>
            </a:r>
            <a:r>
              <a:rPr lang="ru-RU" sz="1800" dirty="0"/>
              <a:t> «Дети войны»</a:t>
            </a:r>
          </a:p>
          <a:p>
            <a:pPr marL="0" indent="0">
              <a:buNone/>
            </a:pPr>
            <a:r>
              <a:rPr lang="ru-RU" sz="1800" b="1" dirty="0"/>
              <a:t>•</a:t>
            </a:r>
            <a:r>
              <a:rPr lang="ru-RU" sz="1800" dirty="0"/>
              <a:t> «ДЕНЬ ПОБЕДЫ</a:t>
            </a:r>
            <a:r>
              <a:rPr lang="ru-RU" sz="1800" dirty="0" smtClean="0"/>
              <a:t>»</a:t>
            </a:r>
          </a:p>
          <a:p>
            <a:pPr marL="0" indent="0">
              <a:buNone/>
            </a:pPr>
            <a:r>
              <a:rPr lang="ru-RU" sz="1800" dirty="0" smtClean="0"/>
              <a:t>2.</a:t>
            </a:r>
            <a:r>
              <a:rPr lang="ru-RU" sz="1800" dirty="0"/>
              <a:t> Чтение и заучивание стихов, пословиц, поговорок о Родине, о Великой Отечественной </a:t>
            </a:r>
            <a:r>
              <a:rPr lang="ru-RU" sz="1800" dirty="0" smtClean="0"/>
              <a:t>войне</a:t>
            </a:r>
          </a:p>
          <a:p>
            <a:pPr marL="0" indent="0">
              <a:buNone/>
            </a:pPr>
            <a:r>
              <a:rPr lang="ru-RU" sz="1800" dirty="0" smtClean="0"/>
              <a:t>3.</a:t>
            </a:r>
            <a:r>
              <a:rPr lang="ru-RU" sz="1800" dirty="0"/>
              <a:t> Чтение художественной литературы и рассматривание иллюстрации</a:t>
            </a:r>
          </a:p>
          <a:p>
            <a:pPr marL="0" indent="0">
              <a:buNone/>
            </a:pPr>
            <a:r>
              <a:rPr lang="ru-RU" sz="1700" dirty="0" smtClean="0"/>
              <a:t>4.  Рисование</a:t>
            </a:r>
            <a:r>
              <a:rPr lang="ru-RU" sz="1700" dirty="0"/>
              <a:t>: «Салют ко Дню Победы», «Георгиевская ленточка»</a:t>
            </a:r>
          </a:p>
          <a:p>
            <a:r>
              <a:rPr lang="ru-RU" sz="1700" dirty="0"/>
              <a:t>Аппликация:  «открытка к 9 мая»</a:t>
            </a:r>
          </a:p>
          <a:p>
            <a:r>
              <a:rPr lang="ru-RU" sz="1700" dirty="0"/>
              <a:t>Лепка (коллективная работа): «Военная техника».</a:t>
            </a:r>
          </a:p>
          <a:p>
            <a:pPr marL="0" indent="0">
              <a:buNone/>
            </a:pPr>
            <a:endParaRPr lang="ru-RU" sz="21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1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E:\DISK_OLD\Denis\Desktop\IMG_20240507_0745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3" y="1385191"/>
            <a:ext cx="476976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44531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Рассматривание иллюстрации о ВОВ</a:t>
            </a:r>
            <a:endParaRPr lang="ru-RU" sz="2400" b="1" dirty="0"/>
          </a:p>
        </p:txBody>
      </p:sp>
      <p:pic>
        <p:nvPicPr>
          <p:cNvPr id="6" name="Рисунок 5" descr="E:\DISK_OLD\Denis\Desktop\IMG_20240507_0748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6" y="1046375"/>
            <a:ext cx="342500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79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83560_64-p-fon-dlya-prezentatsii-pobeda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842992" cy="51472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Рисование «</a:t>
            </a:r>
            <a:r>
              <a:rPr lang="ru-RU" sz="4000" dirty="0"/>
              <a:t>С</a:t>
            </a:r>
            <a:r>
              <a:rPr lang="ru-RU" sz="4000" dirty="0" smtClean="0"/>
              <a:t>алют победы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E:\DISK_OLD\Denis\Desktop\IMG_20240506_092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89360"/>
            <a:ext cx="5040560" cy="349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DISK_OLD\Denis\Desktop\IMG_20240506_0916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79" y="2924944"/>
            <a:ext cx="445351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Проект «День Победы» </vt:lpstr>
      <vt:lpstr>Презентация PowerPoint</vt:lpstr>
      <vt:lpstr>Цель проекта :</vt:lpstr>
      <vt:lpstr>Актуальность</vt:lpstr>
      <vt:lpstr>Предполагаемый результат</vt:lpstr>
      <vt:lpstr>Этапы реализации проекта </vt:lpstr>
      <vt:lpstr>Этапы реализации проекта </vt:lpstr>
      <vt:lpstr>Презентация PowerPoint</vt:lpstr>
      <vt:lpstr>Рисование «Салют победы»</vt:lpstr>
      <vt:lpstr>Изготовление открыток</vt:lpstr>
      <vt:lpstr>Презентация PowerPoint</vt:lpstr>
      <vt:lpstr>Презентация PowerPoint</vt:lpstr>
      <vt:lpstr>Презентация PowerPoint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«9 мая – День Победы» </dc:title>
  <cp:lastModifiedBy>Денис</cp:lastModifiedBy>
  <cp:revision>24</cp:revision>
  <dcterms:modified xsi:type="dcterms:W3CDTF">2024-05-15T19:15:12Z</dcterms:modified>
</cp:coreProperties>
</file>