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3" r:id="rId7"/>
    <p:sldId id="267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508C-A1D5-46FB-BDBB-2FB09711ED0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A589-F5BD-4EBD-87AB-9BE757B1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4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1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7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7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C2D5-802E-4B96-B1FC-F428DF7CC2F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58EA-C229-43BB-9F3B-7F81B8ABB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44823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«Зима»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8группа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ранний возраст.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3884047"/>
            <a:ext cx="526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Воспитатель: Старковская 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Е.В.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49222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2024г.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b="4027"/>
          <a:stretch/>
        </p:blipFill>
        <p:spPr>
          <a:xfrm>
            <a:off x="6512011" y="116632"/>
            <a:ext cx="2612298" cy="21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/>
          <a:stretch/>
        </p:blipFill>
        <p:spPr>
          <a:xfrm rot="5400000">
            <a:off x="2105092" y="1899893"/>
            <a:ext cx="4790170" cy="439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4868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56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4766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Снег, снег кружится, Белая вся улица! Собралися мы в кружок, Завертелись, как снежок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51115"/>
            <a:ext cx="5712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Однажды скучным серым днём</a:t>
            </a:r>
          </a:p>
          <a:p>
            <a:r>
              <a:rPr lang="ru-RU" sz="2000" dirty="0"/>
              <a:t>Земля покрылась серебром.</a:t>
            </a:r>
          </a:p>
          <a:p>
            <a:r>
              <a:rPr lang="ru-RU" sz="2000" dirty="0"/>
              <a:t>Вот так на радость детворе</a:t>
            </a:r>
          </a:p>
          <a:p>
            <a:r>
              <a:rPr lang="ru-RU" sz="2000" dirty="0"/>
              <a:t>Зима приходит в декабре.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" y="2276872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Ух! Сугробы в феврале. Ты волшебница, Зима. Тихо дремлют в хрустале И деревья и дома…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56" y="2080327"/>
            <a:ext cx="528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168" b="-1"/>
          <a:stretch/>
        </p:blipFill>
        <p:spPr>
          <a:xfrm rot="5400000">
            <a:off x="4987198" y="2673835"/>
            <a:ext cx="4793226" cy="35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70575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Летом нужен был совочек,</a:t>
            </a:r>
          </a:p>
          <a:p>
            <a:r>
              <a:rPr lang="ru-RU" dirty="0"/>
              <a:t>Мы играли все в песочек,</a:t>
            </a:r>
          </a:p>
          <a:p>
            <a:r>
              <a:rPr lang="ru-RU" dirty="0"/>
              <a:t>А теперь зима, ребятки,</a:t>
            </a:r>
          </a:p>
          <a:p>
            <a:r>
              <a:rPr lang="ru-RU" dirty="0"/>
              <a:t>Значит нам нужны лопатки!</a:t>
            </a:r>
          </a:p>
          <a:p>
            <a:endParaRPr lang="ru-RU" dirty="0"/>
          </a:p>
          <a:p>
            <a:r>
              <a:rPr lang="ru-RU" dirty="0"/>
              <a:t>Снег лопаткой набираю,</a:t>
            </a:r>
          </a:p>
          <a:p>
            <a:r>
              <a:rPr lang="ru-RU" dirty="0"/>
              <a:t>Хлоп! – И вверх его бросаю.</a:t>
            </a:r>
          </a:p>
          <a:p>
            <a:r>
              <a:rPr lang="ru-RU" dirty="0"/>
              <a:t>Но  возник один  вопрос -</a:t>
            </a:r>
          </a:p>
          <a:p>
            <a:r>
              <a:rPr lang="ru-RU" dirty="0"/>
              <a:t>Почему в снегу мой нос?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665" y="2078597"/>
            <a:ext cx="5424000" cy="40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1"/>
          <a:stretch/>
        </p:blipFill>
        <p:spPr>
          <a:xfrm rot="5400000">
            <a:off x="611929" y="2923678"/>
            <a:ext cx="352543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Куда девались снегири,</a:t>
            </a:r>
          </a:p>
          <a:p>
            <a:r>
              <a:rPr lang="ru-RU" sz="2400" dirty="0"/>
              <a:t>Что прилетели в сад?</a:t>
            </a:r>
          </a:p>
          <a:p>
            <a:r>
              <a:rPr lang="ru-RU" sz="2400" dirty="0"/>
              <a:t>Да вот они, смотри, смотри —</a:t>
            </a:r>
          </a:p>
          <a:p>
            <a:r>
              <a:rPr lang="ru-RU" sz="2400" dirty="0"/>
              <a:t>На щёчках у ребят.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1920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6000" y="2280000"/>
            <a:ext cx="5232000" cy="39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2832"/>
          <a:stretch/>
        </p:blipFill>
        <p:spPr>
          <a:xfrm>
            <a:off x="467544" y="2262000"/>
            <a:ext cx="454250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166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Мы кормушку смастерили,</a:t>
            </a:r>
          </a:p>
          <a:p>
            <a:r>
              <a:rPr lang="ru-RU" sz="2000" dirty="0"/>
              <a:t>Мы столовую открыли.</a:t>
            </a:r>
          </a:p>
          <a:p>
            <a:r>
              <a:rPr lang="ru-RU" sz="2000" dirty="0"/>
              <a:t>Воробей, снегирь-сосед,</a:t>
            </a:r>
          </a:p>
          <a:p>
            <a:r>
              <a:rPr lang="ru-RU" sz="2000" dirty="0"/>
              <a:t>Будет вам зимой обед.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994"/>
            <a:ext cx="2825251" cy="15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2"/>
          <a:stretch/>
        </p:blipFill>
        <p:spPr>
          <a:xfrm rot="5400000">
            <a:off x="1526591" y="1629000"/>
            <a:ext cx="4830097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же хорошо лепить из снега!!!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3768" y="1795579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5776" y="1040648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3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Катрин</dc:creator>
  <cp:lastModifiedBy>Катрин</cp:lastModifiedBy>
  <cp:revision>16</cp:revision>
  <dcterms:created xsi:type="dcterms:W3CDTF">2022-01-30T21:28:17Z</dcterms:created>
  <dcterms:modified xsi:type="dcterms:W3CDTF">2024-03-28T08:49:59Z</dcterms:modified>
</cp:coreProperties>
</file>