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3" r:id="rId5"/>
    <p:sldId id="262" r:id="rId6"/>
    <p:sldId id="260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D984-8F47-4D2C-B858-EECA945B5F1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FCAA-1816-4719-9690-8644F7326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56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D984-8F47-4D2C-B858-EECA945B5F1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FCAA-1816-4719-9690-8644F7326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95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D984-8F47-4D2C-B858-EECA945B5F1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FCAA-1816-4719-9690-8644F7326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75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D984-8F47-4D2C-B858-EECA945B5F1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FCAA-1816-4719-9690-8644F7326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7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D984-8F47-4D2C-B858-EECA945B5F1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FCAA-1816-4719-9690-8644F7326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9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D984-8F47-4D2C-B858-EECA945B5F1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FCAA-1816-4719-9690-8644F7326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1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D984-8F47-4D2C-B858-EECA945B5F1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FCAA-1816-4719-9690-8644F7326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37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D984-8F47-4D2C-B858-EECA945B5F1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FCAA-1816-4719-9690-8644F7326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38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D984-8F47-4D2C-B858-EECA945B5F1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FCAA-1816-4719-9690-8644F7326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06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D984-8F47-4D2C-B858-EECA945B5F1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FCAA-1816-4719-9690-8644F7326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30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D984-8F47-4D2C-B858-EECA945B5F1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FCAA-1816-4719-9690-8644F7326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8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3D984-8F47-4D2C-B858-EECA945B5F1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FFCAA-1816-4719-9690-8644F7326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30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908720"/>
            <a:ext cx="66247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Консультация для родителей. </a:t>
            </a:r>
          </a:p>
          <a:p>
            <a:pPr algn="ctr"/>
            <a:r>
              <a:rPr lang="ru-RU" sz="4400" dirty="0" smtClean="0"/>
              <a:t>«Потешки </a:t>
            </a:r>
            <a:r>
              <a:rPr lang="ru-RU" sz="4400" dirty="0" smtClean="0"/>
              <a:t>для развития речи детей раннего </a:t>
            </a:r>
            <a:r>
              <a:rPr lang="ru-RU" sz="4400" dirty="0" smtClean="0"/>
              <a:t>возраста»</a:t>
            </a:r>
            <a:r>
              <a:rPr lang="ru-RU" sz="3600" dirty="0" smtClean="0"/>
              <a:t>.</a:t>
            </a:r>
            <a:endParaRPr lang="ru-RU" sz="3600" dirty="0" smtClean="0"/>
          </a:p>
          <a:p>
            <a:pPr algn="ctr"/>
            <a:endParaRPr lang="ru-RU" sz="3600" dirty="0"/>
          </a:p>
          <a:p>
            <a:pPr algn="ctr"/>
            <a:r>
              <a:rPr lang="ru-RU" sz="3600" dirty="0" smtClean="0"/>
              <a:t>                 </a:t>
            </a:r>
          </a:p>
          <a:p>
            <a:pPr algn="ctr"/>
            <a:r>
              <a:rPr lang="ru-RU" sz="3600" dirty="0" smtClean="0"/>
              <a:t>                 </a:t>
            </a:r>
          </a:p>
          <a:p>
            <a:pPr algn="ctr"/>
            <a:r>
              <a:rPr lang="ru-RU" sz="2400" dirty="0" smtClean="0"/>
              <a:t>2024г.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63888" y="486916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/>
              <a:t>Старковская Е.В.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27089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55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Польза потешек для малышей</a:t>
            </a:r>
          </a:p>
          <a:p>
            <a:r>
              <a:rPr lang="ru-RU" sz="2400" dirty="0" smtClean="0"/>
              <a:t>Потешки для развития речи ребенка очень важны, но их значение только этим не ограничивается. Они положительно действуют на интеллект, эмоции, на физическое и сенсорное развитие ребенка. Чем полезны для всестороннего развития малышей:</a:t>
            </a:r>
          </a:p>
          <a:p>
            <a:r>
              <a:rPr lang="ru-RU" sz="2400" b="1" dirty="0" smtClean="0"/>
              <a:t>Способствуют эмоциональному и тактильному контакту малыша и взрослого. Взрослый, напевая или рассказывая потешку, обычно улыбается. Видя маму или папу в хорошем настроении, малыш получает сигнал о том, что все благополучно. Такое психологическое состояние способствует полноценному эмоциональному развитию. Пение потешек, сопровождающихся прикосновениями, объятиями и поцелуями, дает повод для тактильного контакта и сближения детей и взрослых.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4226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Развивают речь</a:t>
            </a:r>
            <a:r>
              <a:rPr lang="ru-RU" sz="2800" dirty="0" smtClean="0"/>
              <a:t>. С помощью потешек развивается фонематический слух. В этих малых фольклорных формах используются часто повторяющиеся сочетания звуков – наигрыши. Они произносятся с разной интонацией, в различном темпе. Роль потешек в развитии речи ребенка трудно переоценить — она становится образной и эмоциональной.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6233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36732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800" b="1" dirty="0" smtClean="0"/>
              <a:t>Развивают мелкую моторику.</a:t>
            </a:r>
          </a:p>
          <a:p>
            <a:r>
              <a:rPr lang="ru-RU" sz="2800" dirty="0" smtClean="0"/>
              <a:t>Стихи с движением позволяют совершать различные действия, развивая мелкую и крупную моторику. Это способствует физическому развитию малышей. Имитация слов потешек координирует движения детей, связь текста с моторикой развивает внимание. Поскольку речь и мелкая моторика тесно связаны, такие </a:t>
            </a:r>
            <a:r>
              <a:rPr lang="ru-RU" sz="2800" dirty="0" err="1" smtClean="0"/>
              <a:t>потешки</a:t>
            </a:r>
            <a:r>
              <a:rPr lang="ru-RU" sz="2800" dirty="0" smtClean="0"/>
              <a:t>, как «Сорока-белобока», «Мальчик-пальчик», «Ладушки-ладушки», с раннего возраста готовят почву для стимуляции речевых навыков.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849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45365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Развивают музыкальный слух. </a:t>
            </a:r>
          </a:p>
          <a:p>
            <a:r>
              <a:rPr lang="ru-RU" sz="2400" dirty="0" smtClean="0"/>
              <a:t>Многие </a:t>
            </a:r>
            <a:r>
              <a:rPr lang="ru-RU" sz="2400" dirty="0" err="1" smtClean="0"/>
              <a:t>потешки</a:t>
            </a:r>
            <a:r>
              <a:rPr lang="ru-RU" sz="2400" dirty="0" smtClean="0"/>
              <a:t> произносятся нараспев, тем самым позволяя петь их даже тем, кто не обладает музыкальными талантами. Эти небольшие фольклорные произведения, отшлифованные до совершенства многими поколениями, с раннего возраста знакомят малышей с лучшими образцами народного музыкального творчества.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107" y="476672"/>
            <a:ext cx="4399209" cy="36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44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4190" y="633223"/>
            <a:ext cx="81742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Развивают эмоции</a:t>
            </a:r>
            <a:r>
              <a:rPr lang="ru-RU" sz="2400" dirty="0" smtClean="0"/>
              <a:t>. Нередко в потешках слова используются в уменьшительно-ласкательном варианте (головушка, бородушка, петушок), что вызывает любовь и уважение к герою этих малых фольклорных форм. Животные очеловечиваются — они продают орешки, метут избушку, несут воду.</a:t>
            </a:r>
          </a:p>
          <a:p>
            <a:endParaRPr lang="ru-RU" sz="2400" dirty="0" smtClean="0"/>
          </a:p>
          <a:p>
            <a:r>
              <a:rPr lang="ru-RU" sz="2400" b="1" dirty="0" smtClean="0"/>
              <a:t>Развивают чувство ритма</a:t>
            </a:r>
            <a:r>
              <a:rPr lang="ru-RU" sz="2400" dirty="0" smtClean="0"/>
              <a:t>. Звукоподражания (ду-ду-ду, ту-ту-ту, баю-бай) и рифмы (на дубу, во трубу) придают тексту потешек особую ритмичность. Ритм и рифма, разнообразные интонации в голосе родителей вызывают у детей чувство тепла и безопасности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9258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Потешки воспитывают малыша, дают образец для подражания Во многих потешках рассказывается о пользе умывания, правильного поведения во время еды, о том, что нужно заботиться о своем организме.</a:t>
            </a:r>
          </a:p>
          <a:p>
            <a:endParaRPr lang="ru-RU" sz="2000" dirty="0" smtClean="0"/>
          </a:p>
          <a:p>
            <a:r>
              <a:rPr lang="ru-RU" sz="2000" dirty="0" smtClean="0"/>
              <a:t>Потешки  учат доброте, сопереживанию. С помощью потешек ребенок получает образец правильного поведения: нужно делиться с другими, не обижать маленьких, быть добрыми, отзывчивыми, дружить и приходить на помощь друзьям.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88" y="3289568"/>
            <a:ext cx="4651439" cy="26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560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66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Примеры потешек для малышей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89494"/>
            <a:ext cx="51663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Потешки «на сон грядущий».</a:t>
            </a:r>
          </a:p>
          <a:p>
            <a:r>
              <a:rPr lang="ru-RU" sz="2000" dirty="0" smtClean="0"/>
              <a:t> Спи, усни, детка Андрюшенька.</a:t>
            </a:r>
          </a:p>
          <a:p>
            <a:r>
              <a:rPr lang="ru-RU" sz="2000" dirty="0" smtClean="0"/>
              <a:t> Все ласточки спят,</a:t>
            </a:r>
          </a:p>
          <a:p>
            <a:r>
              <a:rPr lang="ru-RU" sz="2000" dirty="0" smtClean="0"/>
              <a:t> Все касаточки спят,</a:t>
            </a:r>
          </a:p>
          <a:p>
            <a:r>
              <a:rPr lang="ru-RU" sz="2000" dirty="0" smtClean="0"/>
              <a:t> Нашему Андрюшеньке</a:t>
            </a:r>
          </a:p>
          <a:p>
            <a:r>
              <a:rPr lang="ru-RU" sz="2000" dirty="0" smtClean="0"/>
              <a:t> Спать велят.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1189494"/>
            <a:ext cx="297305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Ай, не плачь, не плачь, не плачь</a:t>
            </a:r>
          </a:p>
          <a:p>
            <a:r>
              <a:rPr lang="ru-RU" sz="2000" dirty="0" smtClean="0"/>
              <a:t>Ай</a:t>
            </a:r>
            <a:r>
              <a:rPr lang="ru-RU" sz="2000" dirty="0"/>
              <a:t>, не плачь, не плачь, не плачь,</a:t>
            </a:r>
          </a:p>
          <a:p>
            <a:r>
              <a:rPr lang="ru-RU" sz="2000" dirty="0" smtClean="0"/>
              <a:t>Я </a:t>
            </a:r>
            <a:r>
              <a:rPr lang="ru-RU" sz="2000" dirty="0"/>
              <a:t>куплю тебе калач!</a:t>
            </a:r>
          </a:p>
          <a:p>
            <a:r>
              <a:rPr lang="ru-RU" sz="2000" dirty="0" smtClean="0"/>
              <a:t>Если </a:t>
            </a:r>
            <a:r>
              <a:rPr lang="ru-RU" sz="2000" dirty="0"/>
              <a:t>будешь плакать —</a:t>
            </a:r>
          </a:p>
          <a:p>
            <a:r>
              <a:rPr lang="ru-RU" sz="2000" dirty="0" smtClean="0"/>
              <a:t>Куплю </a:t>
            </a:r>
            <a:r>
              <a:rPr lang="ru-RU" sz="2000" dirty="0"/>
              <a:t>худой лапоть!</a:t>
            </a:r>
          </a:p>
          <a:p>
            <a:endParaRPr lang="ru-RU" sz="2000" dirty="0"/>
          </a:p>
          <a:p>
            <a:r>
              <a:rPr lang="ru-RU" sz="2000" dirty="0" smtClean="0"/>
              <a:t>Ах </a:t>
            </a:r>
            <a:r>
              <a:rPr lang="ru-RU" sz="2000" dirty="0"/>
              <a:t>ты, моя деточка</a:t>
            </a:r>
          </a:p>
          <a:p>
            <a:r>
              <a:rPr lang="ru-RU" sz="2000" dirty="0" smtClean="0"/>
              <a:t>Ах </a:t>
            </a:r>
            <a:r>
              <a:rPr lang="ru-RU" sz="2000" dirty="0"/>
              <a:t>ты, моя деточка,</a:t>
            </a:r>
          </a:p>
          <a:p>
            <a:r>
              <a:rPr lang="ru-RU" sz="2000" dirty="0" smtClean="0"/>
              <a:t>Золотая веточка</a:t>
            </a:r>
            <a:r>
              <a:rPr lang="ru-RU" sz="2000" dirty="0"/>
              <a:t>,</a:t>
            </a:r>
          </a:p>
          <a:p>
            <a:r>
              <a:rPr lang="ru-RU" sz="2000" dirty="0" smtClean="0"/>
              <a:t>Виноградная </a:t>
            </a:r>
            <a:r>
              <a:rPr lang="ru-RU" sz="2000" dirty="0"/>
              <a:t>веточка,</a:t>
            </a:r>
          </a:p>
          <a:p>
            <a:r>
              <a:rPr lang="ru-RU" sz="2000" dirty="0" smtClean="0"/>
              <a:t>Сладкая </a:t>
            </a:r>
            <a:r>
              <a:rPr lang="ru-RU" sz="2000" dirty="0"/>
              <a:t>конфеточка.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573016"/>
            <a:ext cx="59584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Заяц Егорка</a:t>
            </a:r>
          </a:p>
          <a:p>
            <a:r>
              <a:rPr lang="ru-RU" sz="2000" dirty="0" smtClean="0"/>
              <a:t>Заяц </a:t>
            </a:r>
            <a:r>
              <a:rPr lang="ru-RU" sz="2000" dirty="0"/>
              <a:t>Егорка</a:t>
            </a:r>
          </a:p>
          <a:p>
            <a:r>
              <a:rPr lang="ru-RU" sz="2000" dirty="0" smtClean="0"/>
              <a:t>Свалился </a:t>
            </a:r>
            <a:r>
              <a:rPr lang="ru-RU" sz="2000" dirty="0"/>
              <a:t>в озерко.</a:t>
            </a:r>
          </a:p>
          <a:p>
            <a:r>
              <a:rPr lang="ru-RU" sz="2000" dirty="0" smtClean="0"/>
              <a:t>Бегите </a:t>
            </a:r>
            <a:r>
              <a:rPr lang="ru-RU" sz="2000" dirty="0"/>
              <a:t>под горку!</a:t>
            </a:r>
          </a:p>
          <a:p>
            <a:r>
              <a:rPr lang="ru-RU" sz="2000" dirty="0" smtClean="0"/>
              <a:t>Спасайте </a:t>
            </a:r>
            <a:r>
              <a:rPr lang="ru-RU" sz="2000" dirty="0"/>
              <a:t>Егорку!</a:t>
            </a:r>
          </a:p>
        </p:txBody>
      </p:sp>
    </p:spTree>
    <p:extLst>
      <p:ext uri="{BB962C8B-B14F-4D97-AF65-F5344CB8AC3E}">
        <p14:creationId xmlns:p14="http://schemas.microsoft.com/office/powerpoint/2010/main" val="3515103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52314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Спасибо за внимание.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3324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556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Катрин</dc:creator>
  <cp:lastModifiedBy>Катрин</cp:lastModifiedBy>
  <cp:revision>10</cp:revision>
  <dcterms:created xsi:type="dcterms:W3CDTF">2022-03-10T20:44:04Z</dcterms:created>
  <dcterms:modified xsi:type="dcterms:W3CDTF">2024-03-28T08:14:50Z</dcterms:modified>
</cp:coreProperties>
</file>