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5" r:id="rId2"/>
    <p:sldId id="257" r:id="rId3"/>
    <p:sldId id="308" r:id="rId4"/>
    <p:sldId id="307" r:id="rId5"/>
    <p:sldId id="309" r:id="rId6"/>
    <p:sldId id="318" r:id="rId7"/>
    <p:sldId id="319" r:id="rId8"/>
    <p:sldId id="310" r:id="rId9"/>
    <p:sldId id="267" r:id="rId10"/>
    <p:sldId id="268" r:id="rId11"/>
    <p:sldId id="321" r:id="rId12"/>
    <p:sldId id="324" r:id="rId13"/>
    <p:sldId id="320" r:id="rId14"/>
    <p:sldId id="322" r:id="rId15"/>
    <p:sldId id="314" r:id="rId16"/>
    <p:sldId id="323" r:id="rId17"/>
    <p:sldId id="258" r:id="rId18"/>
    <p:sldId id="317" r:id="rId19"/>
    <p:sldId id="31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84" d="100"/>
          <a:sy n="84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4704-AB0A-49D5-8739-7C00277167E9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50D4-D3C4-4C4F-AB18-B327401D0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550D4-D3C4-4C4F-AB18-B327401D07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979182-CEAB-445C-9CDF-8DC064B062C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088E61-4AE5-408B-A7FB-B60B7E2B8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3528" y="2996952"/>
            <a:ext cx="8496944" cy="19442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45224"/>
            <a:ext cx="7272808" cy="7262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9371"/>
              </a:avLst>
            </a:prstTxWarp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Воспитатель: </a:t>
            </a:r>
            <a:r>
              <a:rPr lang="ru-RU" sz="54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Н.А.Толкунова</a:t>
            </a:r>
            <a:endParaRPr lang="ru-RU" sz="54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Учитель – логопед: </a:t>
            </a:r>
            <a:r>
              <a:rPr lang="ru-RU" sz="54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А.А.Соколова</a:t>
            </a:r>
            <a:endParaRPr lang="ru-RU" sz="5400" b="1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496944" cy="2016224"/>
          </a:xfrm>
        </p:spPr>
        <p:txBody>
          <a:bodyPr>
            <a:prstTxWarp prst="textDeflat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«Скоро в школу я пойду»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91" y="3196283"/>
            <a:ext cx="3089153" cy="18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Рисование « Как я представляю себе школу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1619616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Дидактическая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Что лишнее и почему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791"/>
            <a:ext cx="2517744" cy="33569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7069"/>
            <a:ext cx="2448272" cy="3264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89" y="3019293"/>
            <a:ext cx="2427734" cy="32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Дидактическая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«Я - первоклассник».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291830" cy="4389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2844" y="0"/>
            <a:ext cx="8363956" cy="1591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Разрезные картинки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4" y="1224781"/>
            <a:ext cx="2656165" cy="3541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94" y="1151083"/>
            <a:ext cx="2736304" cy="3648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49" y="2780928"/>
            <a:ext cx="2880320" cy="38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Раскрашивание раскрасок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«Школа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школьные принадлежности, дети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школе».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3219822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00808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2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Сюжетно – ролевая игра «Школа».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862318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18" y="1192188"/>
            <a:ext cx="3111810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2622228" cy="349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Рассматривание школьных учебников.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435846" cy="4581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Книги о школе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460109" cy="347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2520280" cy="345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Admin\Desktop\1 годик\f1ae2ce23aee7577345e176d0463df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21" y="1896973"/>
            <a:ext cx="2908920" cy="34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1 годик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2995"/>
            <a:ext cx="3096344" cy="34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Быть готовым к школе – не значит уметь читать, писать и считать. Быть готовым к школе – значит быть готовым всему этому научиться».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Венгер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Л.А.)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Картинки по запросу картинки школь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27273"/>
            <a:ext cx="2808312" cy="23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9" y="1340769"/>
            <a:ext cx="8352154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и по запросу картинка про школ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84104"/>
            <a:ext cx="3600400" cy="2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0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908720"/>
            <a:ext cx="7776864" cy="1944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«ШКОЛА — ЭТО МАСТЕРСКАЯ, ГДЕ ФОРМИРУЕТСЯ МЫСЛЬ ПОДРАСТАЮЩЕГО ПОКОЛЕНИЯ, НАДО КРЕПКО ДЕРЖАТЬ ЕЕ В РУКАХ, ЕСЛИ НЕ ХОЧЕШЬ ВЫПУСТИТЬ ИЗ РУК БУДУЩЕЕ.»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АНРИ  БАРБЮ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8164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5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56886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Актуальность проблемы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Поступление в школу – качественно новый этап в развитии дошкольника, связанный с изменением социальной ситуации и личностными преобразованиями, которые Л.С. Выготский назвал кризисом семи лет. Главное что необходимо ребенку, - положительная мотивация к обучению. По результатам опроса на начальном этапе дошкольники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представляю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свою будущую школьную жизнь примерно так: школьник самый счастливый ребенок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-ему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купили новый портфель, форму и всякие принадлежности, он будет слушать учителя и получать пятерки. Подобные детские надежды таят в себе опасность, потому что ребенок воспринимает школу как очередную игру, которая может оказаться совсем не такой привлекательной. Таким образом, стала очевидным целенаправленная работа по воспитанию положительного отношения к школе, формированию умения сотрудничества со взрослыми (умения просить помощи).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Отношение ребенка к школе формируется до того как он в нее пойдет, и здесь важно правильно подать информацию со стороны родителей и детского сада. В дошкольном возрасте важно настроить ребенка на ежедневный труд и внушить ему, что у него все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получится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, если он постарается. И поэтому, реализуя данный проект, углубились в формирование у детей знаний о тех предметах, качествах характера и условий которые необходимы школьнику для получения результата. 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/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/>
              </a:rPr>
            </a:b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6048672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Цель: информированной подготовки родителей к новым жизненным и социальным переменам, формировать представления о школе и положительное отношение к школьной жизни у старших дошкольников. Создание условий в связи с поступлением детей в школу.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Задачи: 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способствовать формированию внутренней позиции будущего ученика (закрепление положительных представлений о школе, чтобы узнать много нового и уметь учится);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• формирование мотивации учения и интереса к самому процессу обучения;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• продолжать формировать коммуникативные навыки сотрудничества в общении со сверстниками, необходимые для успешного протекания процесса обучения;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• способствовать развитию взаимопонимания, дружелюбия;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• продолжать повышать уверенность в себе, самостоятельность и адекватную самооценку;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• снятие чувства тревоги и сомнения у дошкольников перед встречей со школой;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• повышение родительской компетентности в вопросах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предшкольной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подготовки.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760640"/>
          </a:xfrm>
        </p:spPr>
        <p:txBody>
          <a:bodyPr anchor="ctr" anchorCtr="1"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Этапы работы над проектом: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Подготовительный этап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Работа по подбору иллюстративного материала по теме «Школа и дети», беседа с детьми «День знаний», «Что знают о школе», «Чем школа отличается от садика», «Если бы не было школы»; Памятка для родителей «Что необходимо знать ребенку к школе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71538" y="407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Деятельный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этап: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Беседа «Как себя надо вести в школе», «Почему нужно знать много», «Почему дети учатся в школах»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Проблемная ситуация «Если бы не было школы» 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НОД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«Первый урок в школе», «Ознакомление со школой»,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рисование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НОД « Как я представляю себе школу»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Дидактические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игры: «Что лишнее и почему», загадывание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загадок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Чтение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художественной литературы: А. Алексин «Первый день».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А.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Барто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«В школу».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В. Берестов «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Читалочка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Л. Воронкова «Подружки идут в школу».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Л.Н. Толстой «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Филлипок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С.Я. Маршак «Первый день календаря».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Завершающий: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Сюжетно- ролевая игра «Школа», Настольная игра «Собери из частей школьный предмет».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Консультации для родителей «Возрастные особенности детей 6-7 лет», «Скоро в школу мы пойдем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29039" y="-603448"/>
            <a:ext cx="9289032" cy="6552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Литература для чтения детям: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Н. Некрасов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Школьник».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2. Л. Толстой « Филиппок».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3. И.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Лысцов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 Как тетрадка родилась».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4. А. Барков, Р.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Сурьянинов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 Откуда книга пришла».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5. С. Маршак « Вчера и сегодня».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6. М.А. Панфилова «Школа».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7.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А.Барто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«Первоклассница»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8.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Л.Толстой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«Рассказы из «Азбуки».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9. Б.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Заходер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«Заболела эта книжка».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10.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Л.Барбас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«Кому нужна пятёрка</a:t>
            </a:r>
            <a:r>
              <a:rPr lang="ru-RU" dirty="0">
                <a:latin typeface="+mj-lt"/>
              </a:rPr>
              <a:t>».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1538" y="339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Экскурсия  к школе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176464" cy="5256584"/>
          </a:xfrm>
        </p:spPr>
      </p:pic>
    </p:spTree>
    <p:extLst>
      <p:ext uri="{BB962C8B-B14F-4D97-AF65-F5344CB8AC3E}">
        <p14:creationId xmlns:p14="http://schemas.microsoft.com/office/powerpoint/2010/main" val="29166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1193</TotalTime>
  <Words>234</Words>
  <Application>Microsoft Office PowerPoint</Application>
  <PresentationFormat>Экран (4:3)</PresentationFormat>
  <Paragraphs>38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Symbol</vt:lpstr>
      <vt:lpstr>verdana</vt:lpstr>
      <vt:lpstr>Волна</vt:lpstr>
      <vt:lpstr> </vt:lpstr>
      <vt:lpstr>Презентация PowerPoint</vt:lpstr>
      <vt:lpstr>Актуальность проблемы Поступление в школу – качественно новый этап в развитии дошкольника, связанный с изменением социальной ситуации и личностными преобразованиями, которые Л.С. Выготский назвал кризисом семи лет. Главное что необходимо ребенку, - положительная мотивация к обучению. По результатам опроса на начальном этапе дошкольники представляют свою будущую школьную жизнь примерно так: школьник самый счастливый ребенок -ему купили новый портфель, форму и всякие принадлежности, он будет слушать учителя и получать пятерки. Подобные детские надежды таят в себе опасность, потому что ребенок воспринимает школу как очередную игру, которая может оказаться совсем не такой привлекательной. Таким образом, стала очевидным целенаправленная работа по воспитанию положительного отношения к школе, формированию умения сотрудничества со взрослыми (умения просить помощи). Отношение ребенка к школе формируется до того как он в нее пойдет, и здесь важно правильно подать информацию со стороны родителей и детского сада. В дошкольном возрасте важно настроить ребенка на ежедневный труд и внушить ему, что у него все получится, если он постарается. И поэтому, реализуя данный проект, углубились в формирование у детей знаний о тех предметах, качествах характера и условий которые необходимы школьнику для получения результата.  </vt:lpstr>
      <vt:lpstr>Цель: информированной подготовки родителей к новым жизненным и социальным переменам, формировать представления о школе и положительное отношение к школьной жизни у старших дошкольников. Создание условий в связи с поступлением детей в школу. Задачи:   способствовать формированию внутренней позиции будущего ученика (закрепление положительных представлений о школе, чтобы узнать много нового и уметь учится); • формирование мотивации учения и интереса к самому процессу обучения; • продолжать формировать коммуникативные навыки сотрудничества в общении со сверстниками, необходимые для успешного протекания процесса обучения; • способствовать развитию взаимопонимания, дружелюбия; • продолжать повышать уверенность в себе, самостоятельность и адекватную самооценку; • снятие чувства тревоги и сомнения у дошкольников перед встречей со школой; • повышение родительской компетентности в вопросах предшкольной подготовки.   </vt:lpstr>
      <vt:lpstr>Этапы работы над проектом: Подготовительный этап: Работа по подбору иллюстративного материала по теме «Школа и дети», беседа с детьми «День знаний», «Что знают о школе», «Чем школа отличается от садика», «Если бы не было школы»; Памятка для родителей «Что необходимо знать ребенку к школе».</vt:lpstr>
      <vt:lpstr>                       Деятельный этап: Беседа «Как себя надо вести в школе», «Почему нужно знать много», «Почему дети учатся в школах» Проблемная ситуация «Если бы не было школы»  НОД «Первый урок в школе», «Ознакомление со школой»,  рисование НОД « Как я представляю себе школу» Дидактические игры: «Что лишнее и почему», загадывание  загадок. Чтение художественной литературы: А. Алексин «Первый день». А. Барто «В школу». В. Берестов «Читалочка». Л. Воронкова «Подружки идут в школу». Л.Н. Толстой «Филлипок». С.Я. Маршак «Первый день календаря».    </vt:lpstr>
      <vt:lpstr>       Завершающий: Сюжетно- ролевая игра «Школа», Настольная игра «Собери из частей школьный предмет». Консультации для родителей «Возрастные особенности детей 6-7 лет», «Скоро в школу мы пойдем».</vt:lpstr>
      <vt:lpstr>Презентация PowerPoint</vt:lpstr>
      <vt:lpstr>Экскурсия  к школе</vt:lpstr>
      <vt:lpstr> Рисование « Как я представляю себе школу».</vt:lpstr>
      <vt:lpstr>Дидактическая игра «Что лишнее и почему».</vt:lpstr>
      <vt:lpstr>Дидактическая игра «Я - первоклассник».</vt:lpstr>
      <vt:lpstr>Разрезные картинки</vt:lpstr>
      <vt:lpstr>Раскрашивание раскрасок  «Школа, школьные принадлежности, дети в школе».</vt:lpstr>
      <vt:lpstr>Сюжетно – ролевая игра «Школа».</vt:lpstr>
      <vt:lpstr>Рассматривание школьных учебников.</vt:lpstr>
      <vt:lpstr>Книги о школе</vt:lpstr>
      <vt:lpstr>  «Быть готовым к школе – не значит уметь читать, писать и считать. Быть готовым к школе – значит быть готовым всему этому научиться». ( Венгер Л.А.) </vt:lpstr>
      <vt:lpstr>Презентация PowerPoint</vt:lpstr>
    </vt:vector>
  </TitlesOfParts>
  <Company>Ural SoftPERM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10sad</cp:lastModifiedBy>
  <cp:revision>79</cp:revision>
  <dcterms:created xsi:type="dcterms:W3CDTF">2013-06-30T10:11:32Z</dcterms:created>
  <dcterms:modified xsi:type="dcterms:W3CDTF">2024-10-14T10:07:07Z</dcterms:modified>
</cp:coreProperties>
</file>