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9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119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4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50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9303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96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8190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96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29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81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2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43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86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20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86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99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29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46D73A-1141-46B7-A0E3-BA61E433F779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22FC2A-1908-44B0-B5E1-736B580EF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216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1094" y="1705309"/>
            <a:ext cx="7911921" cy="36511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проекту</a:t>
            </a:r>
            <a:br>
              <a:rPr lang="ru-RU" dirty="0" smtClean="0"/>
            </a:br>
            <a:r>
              <a:rPr lang="ru-RU" dirty="0" smtClean="0"/>
              <a:t>«Пожарная безопасность»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1094" y="6059512"/>
            <a:ext cx="4224270" cy="57954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Январь,2025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0940" y="5356470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Подготовила: </a:t>
            </a:r>
            <a:r>
              <a:rPr lang="ru-RU" dirty="0" err="1"/>
              <a:t>Колодина</a:t>
            </a:r>
            <a:r>
              <a:rPr lang="ru-RU" dirty="0"/>
              <a:t> Е.С.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245" y="1045674"/>
            <a:ext cx="4262907" cy="46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0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160" y="310661"/>
            <a:ext cx="10752822" cy="20912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Конструирование. Тема: «Пожарная машина.»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6" name="Picture 8" descr="https://sun9-16.userapi.com/impg/PPuxiRruv354Bfj4SKMib1-ErZ6Z5vqY8cwIdQ/Upnc6nQ6XEQ.jpg?size=1280x960&amp;quality=95&amp;sign=6f542cafbc7856a4579b93fee91bf388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77" t="17151" r="1677" b="6899"/>
          <a:stretch/>
        </p:blipFill>
        <p:spPr bwMode="auto">
          <a:xfrm>
            <a:off x="1035040" y="1243752"/>
            <a:ext cx="9332849" cy="54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80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48.userapi.com/impg/Y2ozMR-KBy1wK1L3SmJC088RuDoHRQq4l8QVzA/J3bc7nIwtTE.jpg?size=810x1080&amp;quality=95&amp;sign=4dca996fffe6b0e1d85d4cb69dcb248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498" y="126731"/>
            <a:ext cx="4820054" cy="64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3.userapi.com/impg/R1mQefyoRAOsLL721H08DbUHBWMPpd_vZB9qzg/1Hvn3UqVIIY.jpg?size=810x1080&amp;quality=95&amp;sign=eaf6e23dec73ee3fe9d13c3c35573ee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751" y="126731"/>
            <a:ext cx="4820054" cy="64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7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7423" y="418513"/>
            <a:ext cx="9599271" cy="34219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8" name="Picture 2" descr="Дидактическая игра на тему &quot;Безопасность&quot; #пожарная_безопасность #пожар  #огонь_друг #огонь_враг #подборка@doshkoll.. | ВКонтакт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16"/>
          <a:stretch/>
        </p:blipFill>
        <p:spPr bwMode="auto">
          <a:xfrm>
            <a:off x="718284" y="154745"/>
            <a:ext cx="2475083" cy="29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злой огонь (67 фото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70" b="9169"/>
          <a:stretch/>
        </p:blipFill>
        <p:spPr bwMode="auto">
          <a:xfrm>
            <a:off x="8892265" y="3689250"/>
            <a:ext cx="2812054" cy="30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2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20" y="930497"/>
            <a:ext cx="10159801" cy="545742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Краткосрочный проект </a:t>
            </a:r>
            <a:r>
              <a:rPr lang="ru-RU" sz="1800" b="1" dirty="0">
                <a:solidFill>
                  <a:schemeClr val="tx1"/>
                </a:solidFill>
              </a:rPr>
              <a:t>«С огнем шутки плохи»</a:t>
            </a:r>
            <a:r>
              <a:rPr lang="ru-RU" sz="1800" dirty="0">
                <a:solidFill>
                  <a:schemeClr val="tx1"/>
                </a:solidFill>
              </a:rPr>
              <a:t> - противопожарная безопасность для детей среднего возраста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Вид проекта:</a:t>
            </a:r>
            <a:r>
              <a:rPr lang="ru-RU" sz="1800" dirty="0">
                <a:solidFill>
                  <a:schemeClr val="tx1"/>
                </a:solidFill>
              </a:rPr>
              <a:t> творческий, коллективный.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Продолжительность проекта</a:t>
            </a:r>
            <a:r>
              <a:rPr lang="ru-RU" sz="1800" dirty="0">
                <a:solidFill>
                  <a:schemeClr val="tx1"/>
                </a:solidFill>
              </a:rPr>
              <a:t>: краткосрочный.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Срок реализации</a:t>
            </a:r>
            <a:r>
              <a:rPr lang="ru-RU" sz="1800" dirty="0">
                <a:solidFill>
                  <a:schemeClr val="tx1"/>
                </a:solidFill>
              </a:rPr>
              <a:t>: с 27.01.2024г. по 07.02.2025г. 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Участники проекта</a:t>
            </a:r>
            <a:r>
              <a:rPr lang="ru-RU" sz="1800" dirty="0">
                <a:solidFill>
                  <a:schemeClr val="tx1"/>
                </a:solidFill>
              </a:rPr>
              <a:t> – дети, воспитатели, родители.</a:t>
            </a:r>
          </a:p>
          <a:p>
            <a:pPr>
              <a:buNone/>
            </a:pPr>
            <a:r>
              <a:rPr lang="ru-RU" sz="1800" b="1" dirty="0">
                <a:solidFill>
                  <a:schemeClr val="tx1"/>
                </a:solidFill>
              </a:rPr>
              <a:t> 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Цель проекта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Расширение представлений у детей 4-5 лет о пожарной безопасности.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chemeClr val="tx1"/>
                </a:solidFill>
              </a:rPr>
              <a:t> 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Задачи проекта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 Для детей: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1. Дать знания о полезных и опасных сторонах огня, огнеопасных предметах, причинах возникновения пожара.</a:t>
            </a:r>
          </a:p>
          <a:p>
            <a:r>
              <a:rPr lang="ru-RU" sz="1800" dirty="0">
                <a:solidFill>
                  <a:schemeClr val="tx1"/>
                </a:solidFill>
              </a:rPr>
              <a:t>2. Формировать умения осознанного выполнения правил противопожарной безопасности.</a:t>
            </a:r>
          </a:p>
          <a:p>
            <a:r>
              <a:rPr lang="ru-RU" sz="1800" dirty="0">
                <a:solidFill>
                  <a:schemeClr val="tx1"/>
                </a:solidFill>
              </a:rPr>
              <a:t>3. Воспитывать у детей чувство осторожности и самосохранения.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3602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Актуальность проблемы: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1. За последние годы значительно увеличилось количество пожаров, которые произошли по вине человека, часто из-за шалости детей с огнем (на тысячу пожаров сто вспыхивает по вине детей).</a:t>
            </a:r>
          </a:p>
          <a:p>
            <a:r>
              <a:rPr lang="ru-RU" dirty="0">
                <a:solidFill>
                  <a:schemeClr val="tx1"/>
                </a:solidFill>
              </a:rPr>
              <a:t>2. Желание узнавать что-то новое, детская непосредственность, их любопытство ставит ребенка перед реальной опасностью пожара.</a:t>
            </a:r>
          </a:p>
          <a:p>
            <a:r>
              <a:rPr lang="ru-RU" dirty="0">
                <a:solidFill>
                  <a:schemeClr val="tx1"/>
                </a:solidFill>
              </a:rPr>
              <a:t>3. У детей пассивно-оборонительная реакция: от страха ребенок прячется в укромные места, вместо того, чтобы покинуть горящий дом или позвать на помощь.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6573"/>
          <a:stretch/>
        </p:blipFill>
        <p:spPr>
          <a:xfrm>
            <a:off x="7340823" y="352201"/>
            <a:ext cx="4458345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799"/>
            <a:ext cx="8459788" cy="540590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Этапы проекта:     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1 этап. Подготовительный этап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·        Подбор детской художественной литературы для чтения детям</a:t>
            </a:r>
          </a:p>
          <a:p>
            <a:r>
              <a:rPr lang="ru-RU" sz="1600" dirty="0">
                <a:solidFill>
                  <a:schemeClr val="tx1"/>
                </a:solidFill>
              </a:rPr>
              <a:t>·        Подбор дидактических игр</a:t>
            </a:r>
          </a:p>
          <a:p>
            <a:r>
              <a:rPr lang="ru-RU" sz="1600" dirty="0">
                <a:solidFill>
                  <a:schemeClr val="tx1"/>
                </a:solidFill>
              </a:rPr>
              <a:t>·        Подбор сюжетных картинок и иллюстраций</a:t>
            </a:r>
          </a:p>
          <a:p>
            <a:r>
              <a:rPr lang="ru-RU" sz="1600" dirty="0">
                <a:solidFill>
                  <a:schemeClr val="tx1"/>
                </a:solidFill>
              </a:rPr>
              <a:t>·        Работа с методическим материалом, литературой по данной теме.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2 этап. Основной. 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Беседа с детьми по пожарной безопасности;</a:t>
            </a:r>
          </a:p>
          <a:p>
            <a:r>
              <a:rPr lang="ru-RU" sz="1600" dirty="0">
                <a:solidFill>
                  <a:schemeClr val="tx1"/>
                </a:solidFill>
              </a:rPr>
              <a:t>Чтение художественной литературы детям;</a:t>
            </a:r>
          </a:p>
          <a:p>
            <a:r>
              <a:rPr lang="ru-RU" sz="1600" dirty="0">
                <a:solidFill>
                  <a:schemeClr val="tx1"/>
                </a:solidFill>
              </a:rPr>
              <a:t>Рассматривание картин, художественное творчество-рисование.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dirty="0">
                <a:solidFill>
                  <a:schemeClr val="tx1"/>
                </a:solidFill>
              </a:rPr>
              <a:t>3этап. Заключительный.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Консультация для родителей « Пожарная безопасность в быту».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Памятка родителям « Правила безопасности».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Выставка детских рисунков.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Презентация по теме проекта.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2333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9081" y="675677"/>
            <a:ext cx="4493095" cy="219477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Беседа: о правилах пожарной безопасности в средней группе.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Задачи: закрепить знания правил пожарной безопасности, прививать интерес к работе пожарного.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sun9-58.userapi.com/impg/0nH8FNaYjzW0rlqeb1mUoMvH76pu8exD7hfMUQ/fqXyXeHt9rA.jpg?size=1280x960&amp;quality=95&amp;sign=aaa56c9bd273f10092ab36ef2b731d6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56" y="2870453"/>
            <a:ext cx="5072643" cy="38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0.userapi.com/impg/-V2eP3e2jg1FiuTWnQdWB_3C8F13gF6XvjjBeA/-RSR60EFzGA.jpg?size=810x1080&amp;quality=95&amp;sign=e43c10d924435565d6a98ddde314233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92" b="11267"/>
          <a:stretch/>
        </p:blipFill>
        <p:spPr bwMode="auto">
          <a:xfrm>
            <a:off x="5885644" y="675677"/>
            <a:ext cx="5936427" cy="52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8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0147" y="226930"/>
            <a:ext cx="4505974" cy="209126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Беседа с детьми: « Предметы пожаротушения.»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Цель: ознакомление детей с предметами пожаротушения, обучать правилам пожарной безопасности и  поведению при пожаре.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un9-69.userapi.com/impg/mioJVpEfmw3Y1K9RWNIO3IEaBpJ31nPbn_g7RQ/VYKleBsHIWs.jpg?size=810x1080&amp;quality=95&amp;sign=947a4d813788d1bdc5b238424c47224b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88"/>
          <a:stretch/>
        </p:blipFill>
        <p:spPr bwMode="auto">
          <a:xfrm>
            <a:off x="1390147" y="2446986"/>
            <a:ext cx="3981450" cy="41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3.userapi.com/impg/gynrYUTIw6rHE3FdynUuIX_Jo2z8sYmgEN691g/1m-I_djDni0.jpg?size=810x1080&amp;quality=95&amp;sign=0efc62e959bbbe20dd4b4dfae8ac1c8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330" y="128788"/>
            <a:ext cx="4872507" cy="6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0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14.userapi.com/impg/7mInjH6zeNezWDqNv3L37tMM8xMznVJ__ENzxA/jHo7YR3gbwM.jpg?size=810x1080&amp;quality=95&amp;sign=59359ae5934f5ec927e2bc4d4115ec3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92" y="253997"/>
            <a:ext cx="4536831" cy="63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5.userapi.com/impg/Hk7eycbOgtoU8vbM6r_HcGM6gLURWkib-rF0ng/3jnekwXClZQ.jpg?size=810x1080&amp;quality=95&amp;sign=4e2f88ef96ec05bb8e6195e5c300d65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546"/>
          <a:stretch/>
        </p:blipFill>
        <p:spPr bwMode="auto">
          <a:xfrm>
            <a:off x="6908070" y="253997"/>
            <a:ext cx="4469176" cy="63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7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9957" y="811207"/>
            <a:ext cx="5261224" cy="21653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Художественно-эстетическое развитие.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Аппликация. Тема: «Пожарная машина».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8348" y="2210318"/>
            <a:ext cx="6201927" cy="2325723"/>
          </a:xfrm>
          <a:prstGeom prst="rect">
            <a:avLst/>
          </a:prstGeom>
        </p:spPr>
      </p:pic>
      <p:pic>
        <p:nvPicPr>
          <p:cNvPr id="5122" name="Picture 2" descr="https://sun9-58.userapi.com/impg/roBHPa8jOMLg-2ZxI2xHh8yh9tERCVyt3yGcDg/ekCXfaLkpX4.jpg?size=810x1080&amp;quality=95&amp;sign=68419455558c45b6a0ba7f6e20c0faf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40"/>
          <a:stretch/>
        </p:blipFill>
        <p:spPr bwMode="auto">
          <a:xfrm>
            <a:off x="5880641" y="630233"/>
            <a:ext cx="6151875" cy="5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аскраска Пожарная машина ЗИЛ - распечатать бесплат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298" y="2976579"/>
            <a:ext cx="4970684" cy="3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8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7693" y="503164"/>
            <a:ext cx="6627813" cy="18022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Художественно-эстетическое развитие. Рисование. Тема: « Добрый и злой огонек.»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sun9-60.userapi.com/impg/iM0ipQ1DiCOBDxj0D4w8x3509hbSj_kxFESF7Q/WmrIdNNOtcY.jpg?size=810x1080&amp;quality=95&amp;sign=2c8c6fd5f812a2ac171f9eca05ba905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67"/>
          <a:stretch/>
        </p:blipFill>
        <p:spPr bwMode="auto">
          <a:xfrm>
            <a:off x="6390120" y="365759"/>
            <a:ext cx="5573920" cy="62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9.userapi.com/impg/QJfIksFaGkQibXQBePQF0n5Jn-W28UKJ0bisww/RA3c_jU-xug.jpg?size=810x1080&amp;quality=95&amp;sign=64bc1ac73a8049535c5a5e60801afb7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52"/>
          <a:stretch/>
        </p:blipFill>
        <p:spPr bwMode="auto">
          <a:xfrm rot="16200000">
            <a:off x="1010269" y="1393002"/>
            <a:ext cx="4369583" cy="61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1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194</Words>
  <Application>Microsoft Office PowerPoint</Application>
  <PresentationFormat>Произвольный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Презентация к проекту «Пожарная безопасность»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«Пожарная безопасность»        Подготовила: Колодина Е.С.</dc:title>
  <dc:creator>Alex</dc:creator>
  <cp:lastModifiedBy>yarsad104@outlook.com</cp:lastModifiedBy>
  <cp:revision>12</cp:revision>
  <dcterms:created xsi:type="dcterms:W3CDTF">2025-03-19T17:20:05Z</dcterms:created>
  <dcterms:modified xsi:type="dcterms:W3CDTF">2025-03-25T10:44:51Z</dcterms:modified>
</cp:coreProperties>
</file>