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63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8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8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6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03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5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0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3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5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0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4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6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325C-17B9-4631-B666-BAD631A20419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6AF4-2408-47C7-A7C9-452A0F665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8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проект</a:t>
            </a:r>
            <a:br>
              <a:rPr lang="ru-RU" dirty="0" smtClean="0"/>
            </a:br>
            <a:r>
              <a:rPr lang="ru-RU" dirty="0" smtClean="0"/>
              <a:t>старшая группа</a:t>
            </a:r>
            <a:br>
              <a:rPr lang="ru-RU" dirty="0" smtClean="0"/>
            </a:br>
            <a:r>
              <a:rPr lang="ru-RU" dirty="0" smtClean="0"/>
              <a:t>«По следам осени»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r"/>
            <a:r>
              <a:rPr lang="ru-RU" dirty="0" smtClean="0"/>
              <a:t>Подготовили и провели:</a:t>
            </a:r>
          </a:p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Н.А.Толкунова</a:t>
            </a:r>
            <a:endParaRPr lang="ru-RU" dirty="0" smtClean="0"/>
          </a:p>
          <a:p>
            <a:pPr algn="r"/>
            <a:r>
              <a:rPr lang="ru-RU" dirty="0" smtClean="0"/>
              <a:t>Учитель-дефектолог: И.В.Малкова</a:t>
            </a:r>
          </a:p>
          <a:p>
            <a:pPr algn="r"/>
            <a:endParaRPr lang="ru-RU" dirty="0" smtClean="0"/>
          </a:p>
          <a:p>
            <a:r>
              <a:rPr lang="ru-RU" dirty="0" smtClean="0"/>
              <a:t>2023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«Берёза»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654">
            <a:off x="1074107" y="2290625"/>
            <a:ext cx="3177668" cy="42368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00">
            <a:off x="4955310" y="2185886"/>
            <a:ext cx="3217788" cy="42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32061"/>
          </a:xfrm>
        </p:spPr>
      </p:pic>
    </p:spTree>
    <p:extLst>
      <p:ext uri="{BB962C8B-B14F-4D97-AF65-F5344CB8AC3E}">
        <p14:creationId xmlns:p14="http://schemas.microsoft.com/office/powerpoint/2010/main" val="33814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из бумаги</a:t>
            </a:r>
            <a:br>
              <a:rPr lang="ru-RU" dirty="0" smtClean="0"/>
            </a:br>
            <a:r>
              <a:rPr lang="ru-RU" smtClean="0"/>
              <a:t>«</a:t>
            </a:r>
            <a:r>
              <a:rPr lang="ru-RU" smtClean="0"/>
              <a:t>Там, </a:t>
            </a:r>
            <a:r>
              <a:rPr lang="ru-RU" dirty="0" smtClean="0"/>
              <a:t>где клён шумит»</a:t>
            </a:r>
            <a:endParaRPr lang="ru-RU" dirty="0"/>
          </a:p>
        </p:txBody>
      </p:sp>
      <p:pic>
        <p:nvPicPr>
          <p:cNvPr id="1026" name="Picture 2" descr="C:\Users\natalia1\Desktop\1695894714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048">
            <a:off x="1046606" y="2240731"/>
            <a:ext cx="3145204" cy="41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a1\Desktop\1695894714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8542552"/>
            <a:ext cx="561662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11">
            <a:off x="5141061" y="2262379"/>
            <a:ext cx="3112733" cy="41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a1\Desktop\1695894714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742"/>
            <a:ext cx="4896544" cy="68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1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Коррекционная работа </a:t>
            </a:r>
            <a:br>
              <a:rPr lang="ru-RU" dirty="0" smtClean="0"/>
            </a:br>
            <a:r>
              <a:rPr lang="ru-RU" dirty="0" smtClean="0"/>
              <a:t>с учителем-дефектологом: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50" y="1068859"/>
            <a:ext cx="8229600" cy="5440362"/>
          </a:xfrm>
        </p:spPr>
        <p:txBody>
          <a:bodyPr/>
          <a:lstStyle/>
          <a:p>
            <a:pPr algn="ctr"/>
            <a:r>
              <a:rPr lang="ru-RU" dirty="0" smtClean="0"/>
              <a:t>«Отгадай по контуру», «Обводка по трафаретам», «Дорисуй вторую половинку и раскрась», «Штриховка», «Раскрась по цифрам», беседы, составление рассказов по картине.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1638" y="3520111"/>
            <a:ext cx="2723589" cy="122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6" y="2425846"/>
            <a:ext cx="3143375" cy="1684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6183" y="3661213"/>
            <a:ext cx="4120295" cy="1856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878" y="4496545"/>
            <a:ext cx="2621644" cy="1966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6" y="3366988"/>
            <a:ext cx="2358673" cy="24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Заключительный этап: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 algn="just"/>
            <a:r>
              <a:rPr lang="ru-RU" dirty="0" smtClean="0"/>
              <a:t> - оформление выставки детских творческих работ «Дары осени»;</a:t>
            </a:r>
          </a:p>
          <a:p>
            <a:pPr lvl="0" algn="just"/>
            <a:r>
              <a:rPr lang="ru-RU" dirty="0" smtClean="0"/>
              <a:t> - фотографии занятий, прогулок, игр, утренника;</a:t>
            </a:r>
          </a:p>
          <a:p>
            <a:pPr lvl="0" algn="just"/>
            <a:r>
              <a:rPr lang="ru-RU" dirty="0" smtClean="0"/>
              <a:t>- дидактические игры, настольно – печатные игры;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проектной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smtClean="0"/>
              <a:t>результате проекта у детей пополнились, систематизировались знания и представления об осенних изменениях в природе, о многообразии осенних даров;</a:t>
            </a:r>
          </a:p>
          <a:p>
            <a:pPr lvl="0" algn="just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smtClean="0"/>
              <a:t>основе углубления и обобщения представлений об окружающем, в процессе знакомства с рассказами, стихами, пословицами, загадками осенней тематики, у детей расширился и активизировался речевой запас;</a:t>
            </a:r>
          </a:p>
          <a:p>
            <a:pPr lvl="0" algn="just"/>
            <a:r>
              <a:rPr lang="ru-RU" dirty="0"/>
              <a:t>Б</a:t>
            </a:r>
            <a:r>
              <a:rPr lang="ru-RU" dirty="0" smtClean="0"/>
              <a:t>ольшинство </a:t>
            </a:r>
            <a:r>
              <a:rPr lang="ru-RU" dirty="0" smtClean="0"/>
              <a:t>родителей приняли активное участие в реализации проекта.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Огромную роль в экологическом образовании дошкольников играет практическая, исследовательская деятельность в природных условиях, что в свою очередь способствует развитию любознательности. Экологическое образование будет более эффективным, если изучать природу через эмоциональное восприятие и через прямой контакт ребенка с природой. Одним из важнейших направлений в работе с детьми старшего возраста, является развитие их познавательной сферы, что способствует, расширению, уточнению чувств, отношений, знаний.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период детства дети дошкольного возраста только начинают познавать мир, явления природы. В этот период их жизни необходимо систематически передавать детям в увлекательной форме разнообразную информацию о времени года — осень, явлениях природы происходящих осенью, создавать опору для фиксации наблюдений: собирать природный материал для развития творчества, иллюстрации.</a:t>
            </a:r>
            <a:br>
              <a:rPr lang="ru-RU" dirty="0" smtClean="0"/>
            </a:br>
            <a:r>
              <a:rPr lang="ru-RU" dirty="0" smtClean="0"/>
              <a:t>Участие детей в этом проекте позволит ознакомить их с представлением об осени — как времени года, её характерных признаках, развить творческие способности. поисковую деятельность, связную речь.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Расширять и систематизировать знание детей об осени, как о времени года, ее признаках и явлениях.</a:t>
            </a:r>
          </a:p>
          <a:p>
            <a:pPr algn="just">
              <a:buNone/>
            </a:pPr>
            <a:r>
              <a:rPr lang="ru-RU" b="1" dirty="0" smtClean="0"/>
              <a:t> Задачи проекта:</a:t>
            </a:r>
            <a:endParaRPr lang="ru-RU" dirty="0" smtClean="0"/>
          </a:p>
          <a:p>
            <a:pPr lvl="0" algn="just"/>
            <a:r>
              <a:rPr lang="ru-RU" dirty="0" smtClean="0"/>
              <a:t>Углубить  представления об изменениях в природе  осенью;</a:t>
            </a:r>
          </a:p>
          <a:p>
            <a:pPr lvl="0" algn="just"/>
            <a:r>
              <a:rPr lang="ru-RU" dirty="0" smtClean="0"/>
              <a:t>развивать  умения наблюдать за живыми объектами и явлениями неживой природы;</a:t>
            </a:r>
          </a:p>
          <a:p>
            <a:pPr lvl="0" algn="just"/>
            <a:r>
              <a:rPr lang="ru-RU" dirty="0" smtClean="0"/>
              <a:t>привлечь  внимания к окружающим природным объектам;</a:t>
            </a:r>
          </a:p>
          <a:p>
            <a:pPr lvl="0" algn="just"/>
            <a:r>
              <a:rPr lang="ru-RU" dirty="0" smtClean="0"/>
              <a:t>развивать  умение видеть красоту окружающего природного мира, разнообразия его красок и форм;</a:t>
            </a:r>
          </a:p>
          <a:p>
            <a:pPr lvl="0" algn="just"/>
            <a:r>
              <a:rPr lang="ru-RU" dirty="0" smtClean="0"/>
              <a:t>воспитывать нравственные и духовные качества ребёнка во время его общения с природой.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реализации </a:t>
            </a:r>
            <a:r>
              <a:rPr lang="ru-RU" dirty="0" smtClean="0"/>
              <a:t>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Подготовительный этап:</a:t>
            </a:r>
            <a:endParaRPr lang="ru-RU" dirty="0" smtClean="0"/>
          </a:p>
          <a:p>
            <a:pPr lvl="0" algn="just"/>
            <a:r>
              <a:rPr lang="ru-RU" dirty="0" smtClean="0"/>
              <a:t>- Составление плана совместной работы с детьми, педагогами и родителями;</a:t>
            </a:r>
          </a:p>
          <a:p>
            <a:pPr lvl="0" algn="just"/>
            <a:r>
              <a:rPr lang="ru-RU" dirty="0" smtClean="0"/>
              <a:t>- Подбор материала и оборудования для занятий, бесед, игр с детьми;</a:t>
            </a:r>
          </a:p>
          <a:p>
            <a:pPr lvl="0" algn="just"/>
            <a:r>
              <a:rPr lang="ru-RU" dirty="0" smtClean="0"/>
              <a:t>- Подборка фотографий, литературы;</a:t>
            </a:r>
          </a:p>
          <a:p>
            <a:pPr lvl="0" algn="just"/>
            <a:r>
              <a:rPr lang="ru-RU" dirty="0" smtClean="0"/>
              <a:t>- Сбор листьев для работ, семян растений и косточек плодов;</a:t>
            </a:r>
          </a:p>
          <a:p>
            <a:pPr lvl="0" algn="just"/>
            <a:r>
              <a:rPr lang="ru-RU" dirty="0" smtClean="0"/>
              <a:t>- Разучивание стихотворений об осени, овощах, фруктах;</a:t>
            </a:r>
          </a:p>
          <a:p>
            <a:pPr lvl="0" algn="just"/>
            <a:r>
              <a:rPr lang="ru-RU" dirty="0" smtClean="0"/>
              <a:t>- Рисование на тему «Золотые краски осени»</a:t>
            </a:r>
          </a:p>
          <a:p>
            <a:pPr lvl="0" algn="just"/>
            <a:r>
              <a:rPr lang="ru-RU" dirty="0" smtClean="0"/>
              <a:t>- Рекомендации «Какую подделку можно сделать из природного материала».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этап: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- Чтение художественной литературы</a:t>
            </a:r>
          </a:p>
          <a:p>
            <a:pPr lvl="0" algn="just"/>
            <a:r>
              <a:rPr lang="ru-RU" dirty="0" smtClean="0"/>
              <a:t>- Просмотр мультфильмов</a:t>
            </a:r>
          </a:p>
          <a:p>
            <a:pPr lvl="0" algn="just"/>
            <a:r>
              <a:rPr lang="ru-RU" dirty="0" smtClean="0"/>
              <a:t>- Беседы</a:t>
            </a:r>
          </a:p>
          <a:p>
            <a:pPr lvl="0" algn="just"/>
            <a:r>
              <a:rPr lang="ru-RU" dirty="0" smtClean="0"/>
              <a:t>- Рассматривание альбомов и картин</a:t>
            </a:r>
          </a:p>
          <a:p>
            <a:pPr lvl="0" algn="just"/>
            <a:r>
              <a:rPr lang="ru-RU" dirty="0" smtClean="0"/>
              <a:t>- Наблюдение</a:t>
            </a:r>
          </a:p>
          <a:p>
            <a:pPr lvl="0" algn="just"/>
            <a:r>
              <a:rPr lang="ru-RU" dirty="0" smtClean="0"/>
              <a:t>- Сбор природного материала</a:t>
            </a:r>
          </a:p>
          <a:p>
            <a:pPr lvl="0" algn="just"/>
            <a:r>
              <a:rPr lang="ru-RU" dirty="0" smtClean="0"/>
              <a:t>- Рисование</a:t>
            </a:r>
          </a:p>
          <a:p>
            <a:pPr lvl="0" algn="just"/>
            <a:r>
              <a:rPr lang="ru-RU" dirty="0" smtClean="0"/>
              <a:t>- Аппликация</a:t>
            </a:r>
          </a:p>
          <a:p>
            <a:pPr lvl="0" algn="just"/>
            <a:r>
              <a:rPr lang="ru-RU" dirty="0" smtClean="0"/>
              <a:t>- Конструирование</a:t>
            </a:r>
          </a:p>
          <a:p>
            <a:pPr lvl="0" algn="just"/>
            <a:r>
              <a:rPr lang="ru-RU" dirty="0" smtClean="0"/>
              <a:t>- Дидактические игры</a:t>
            </a:r>
          </a:p>
          <a:p>
            <a:pPr lvl="0" algn="just"/>
            <a:r>
              <a:rPr lang="ru-RU" dirty="0" smtClean="0"/>
              <a:t>- Пальчиковые игры</a:t>
            </a:r>
          </a:p>
          <a:p>
            <a:pPr marL="137160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следам осени»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3672408" cy="46609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«Осенний пейзаж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E:\1695374846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443">
            <a:off x="856466" y="2220042"/>
            <a:ext cx="3186824" cy="42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1695374846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61018160"/>
            <a:ext cx="302433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1695374846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744">
            <a:off x="5065305" y="2371433"/>
            <a:ext cx="3339191" cy="39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695374846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64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105</TotalTime>
  <Words>413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Берлин</vt:lpstr>
      <vt:lpstr>Педагогический проект старшая группа «По следам осени»</vt:lpstr>
      <vt:lpstr>Актуальность темы: </vt:lpstr>
      <vt:lpstr>Проблема:</vt:lpstr>
      <vt:lpstr>Цель проекта: </vt:lpstr>
      <vt:lpstr>Этапы реализации проекта: </vt:lpstr>
      <vt:lpstr>Основной этап: </vt:lpstr>
      <vt:lpstr>Экскурсия «По следам осени»</vt:lpstr>
      <vt:lpstr>Рисование «Осенний пейзаж»</vt:lpstr>
      <vt:lpstr>Презентация PowerPoint</vt:lpstr>
      <vt:lpstr>Аппликация «Берёза»</vt:lpstr>
      <vt:lpstr>Презентация PowerPoint</vt:lpstr>
      <vt:lpstr>Конструирование из бумаги «Там, где клён шумит»</vt:lpstr>
      <vt:lpstr>Презентация PowerPoint</vt:lpstr>
      <vt:lpstr>Коррекционная работа  с учителем-дефектологом:</vt:lpstr>
      <vt:lpstr>Заключительный этап: </vt:lpstr>
      <vt:lpstr>Результаты проектной деятельности: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старшая группа «По следам осени»</dc:title>
  <dc:creator>natalia1</dc:creator>
  <cp:lastModifiedBy>10sad</cp:lastModifiedBy>
  <cp:revision>28</cp:revision>
  <dcterms:created xsi:type="dcterms:W3CDTF">2023-09-16T04:25:43Z</dcterms:created>
  <dcterms:modified xsi:type="dcterms:W3CDTF">2023-10-02T09:40:06Z</dcterms:modified>
</cp:coreProperties>
</file>