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91" r:id="rId9"/>
    <p:sldId id="289" r:id="rId10"/>
    <p:sldId id="290" r:id="rId11"/>
    <p:sldId id="264" r:id="rId12"/>
    <p:sldId id="293" r:id="rId13"/>
    <p:sldId id="265" r:id="rId14"/>
    <p:sldId id="292" r:id="rId15"/>
    <p:sldId id="268" r:id="rId16"/>
    <p:sldId id="288" r:id="rId17"/>
    <p:sldId id="28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3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9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199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1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626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08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3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4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1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1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1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8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5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6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2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FB78-7880-4546-BE16-75DB3AF9DA79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7E17A1-2E6F-4277-9864-91DFF4413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5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на подоконнике»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№9.</a:t>
            </a:r>
          </a:p>
          <a:p>
            <a:pPr algn="r"/>
            <a:r>
              <a:rPr lang="ru-RU" sz="11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Н.А.Толкунова</a:t>
            </a:r>
            <a:endParaRPr lang="ru-RU" sz="1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570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6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579" y="521368"/>
            <a:ext cx="8542421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579" y="1051811"/>
            <a:ext cx="8542421" cy="384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с детьми: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«Растительный мир», «Посадка овощей»,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«Полезная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пища».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дидактических игр: «Где растет в саду или огороде?», «Что лишнее?», «Узнай на ощупь», «От какого овоща эта часть?», «Вершки и корешки», «Найди по описанию».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натуральных образцов овощей (сравнить их по форме, цвету, размеру, вкусу).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Разучивание с детьми стихов, загадок, поговорок об овощах, фруктах и ягодах, чтение сказок об овощах.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о том, как выращивают овощи на огороде, в теплице.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Подвижные игры: «Баба сеяла горох», игра – хоровод «кабачок», театрализованная сказка «Репка».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69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94310"/>
            <a:ext cx="5516880" cy="41376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2531744"/>
            <a:ext cx="5113020" cy="38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369" y="554183"/>
            <a:ext cx="8726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505" y="1747260"/>
            <a:ext cx="8552631" cy="2249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заключительный.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Проводили анализ и обобщение результатов, полученных в процессе исследовательской деятельности детей. Оформили выставку рисунков «От семени к ростку», где дети представили на обозрение родителей свои рисунки, подготовили и рассказали рассказ о том, как они вырастили лучок на своем подоконнике в группе. Провели конкурс «Угадай название овоща». Лучок мы добавляли в своё меню. Дети представили домашнее задание –сказку об овощах с иллюстрациями к ней.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43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14300"/>
            <a:ext cx="3351848" cy="44691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6" y="845820"/>
            <a:ext cx="4123373" cy="54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94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653" y="264695"/>
            <a:ext cx="8895347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реализации проекта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«Огород на подоконнике» предполагаемые результаты были достигнуты: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•мы обогатили опыт детей в сфере социального воспитания путем использования разных методов и приемов;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пополнили словарный запас детей;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•на протяжении всего проекта у детей сформировалось стремление к познанию, научились делать простые выводы, устанавливать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следственные связи;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•дети стали различать и уверенно называть овощи и фрукты, их особенности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различия.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06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653" y="264695"/>
            <a:ext cx="8895347" cy="100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090" y="2011561"/>
            <a:ext cx="8423910" cy="253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 проекта: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на сайте учреждения.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Выставка детских рисунков, поделок из пластилина, аппликаций, связанных с тематикой проекта.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Выставка творческих работ, выполненных детьми совместно с родителями.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268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298" y="25908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16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137" y="568602"/>
            <a:ext cx="9424737" cy="227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000" b="1" kern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ru-RU" sz="2000" b="1" kern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Огород на подоконнике» в </a:t>
            </a:r>
            <a:r>
              <a:rPr lang="ru-RU" sz="20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подготовительной</a:t>
            </a:r>
            <a:r>
              <a:rPr lang="ru-RU" sz="2000" b="1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группе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Вид, тип проекта: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исследовательски - творческий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месяца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дети подготовительной группы, воспитатели, родители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54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1158" y="625643"/>
            <a:ext cx="8702842" cy="791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spcAft>
                <a:spcPts val="0"/>
              </a:spcAft>
            </a:pPr>
            <a:endParaRPr lang="ru-RU" sz="1600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2628" y="625643"/>
            <a:ext cx="8702842" cy="586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интереса к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творческой деятельности у детей в процессе выращивания растений в огороде на подоконнике. Повышение уровня речевой активности детей через взаимодействие с воспитателями, с детьми, с родителями.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  Учить детей ухаживать за растениями в комнатных условиях.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  Формировать у детей понятия взаимосвязи природа и люди: люди сажают, выращивают и ухаживают за растениями, растения вырастают, радуют людей своей красотой, кормят своими плодами.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  Обобщать представление детей о необходимости света, тепла, влаги почвы для роста растений.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   Развивать познавательные и творческие способности детей.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   Формировать осознанно-правильное отношение к природным явлениям и объектам.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   Воспитывать бережное отношение к своему труду, и труду взрослых и детей.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   Учить выполнять индивидуальные поручения, и коллективные задания.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   Формировать умение договариваться с пом. воспитателя о распределении работы, ответственное отношение к порученному заданию.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    Закреплять знания детей о строении луковицы, об условиях, необходимых для роста     растения; развивать речь детей, активизировать словарь (корень, луковица, посадить, углубление, условия, стрелка).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10.Воспитывать желание добиваться результата, чувство ответственности за участие в общем деле.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11.Разъяснять значимость труда.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12.Воспитывать уважение к людям труда, бережное отношение к его результатам.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13.Формировать положительное взаимоотношения ребенка как со взрослыми, так и со сверстниками.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14.Развивать чувство общности детей в группе и навыки сотрудничества.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15.Воспитывать уважительное взаимоотношение ребенка к взрослым.  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59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0116" y="1163783"/>
            <a:ext cx="8895348" cy="3597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>
              <a:lnSpc>
                <a:spcPct val="150000"/>
              </a:lnSpc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Дети научатся ухаживать за растениями и познакомятся с условиями их содержания, будут учиться подмечать красоту растительного мира.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2.У детей сформируются знания о росте растений в комнатных условиях.</a:t>
            </a:r>
          </a:p>
          <a:p>
            <a:pPr lvl="0">
              <a:lnSpc>
                <a:spcPct val="150000"/>
              </a:lnSpc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Необходимые условия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для реализации проекта: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заинтересованность детей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•методические разработки.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55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5840" y="664269"/>
            <a:ext cx="8138160" cy="3751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Заканчивается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Солнышко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каждым днём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всё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выше и выше, а день всё  длиннее и теплее. Пришло время посадок. Огород на подоконнике в детском саду является очень приятным занятием, особенно зимой и весной, когда хочется не только отведать свежие дары природы, но и посмотреть на цвета зелени или помидоров. Но нет ничего приятнее, когда первая весенняя зелень поспевает прямо у тебя на подоконнике. Это могут быть лук, петрушка, укроп, и даже листья салата. Огород на подоконнике - отличный способ развеять сезонную тоску по природным цветам и теплу.  Расширения представлений детей о том, как ухаживать за растениями в комнатных условиях, обобщения представлений  о необходимости света, тепла, влаги почвы для роста растений, развития познавательных и творческих способностей детей.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7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095" y="401053"/>
            <a:ext cx="8726905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5860" y="120258"/>
            <a:ext cx="8081010" cy="525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 – подготовительный.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художественной литературы: стихи и загадки, пословицы и поговорки, рассказы и сказки об овощах, экологические сказки. Подбор раскрасок на тему: «Что растет на грядке». Подбор картин и иллюстраций о растениях, растущих в огороде, о труде взрослых по уходу за ними. В группе детского сада разбили огород на подоконнике. Изготовили таблицы-указатели с названиями растений (датой посадки и первых всходов). Подобрали художественную литературу: поговорки, стихи, сказки, загадки об овощах. 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с родителями «Участвуем в проекте «Огород на подоконнике».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посадочного материала: лук, срезка веток березы и сирени.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Домашнее задание для родителей: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с детьми растения, которые выращивает семья у себя на огороде.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рассказ о том, как ухаживали за луком в домашних условиях, расширить представление у детей применение зеленого лука в пищу.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58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221" y="501680"/>
            <a:ext cx="8678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6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5850" y="1849722"/>
            <a:ext cx="8058150" cy="256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– исследовательский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наблюдали за ростом растений, проводили опыты, эксперименты. Устанавливали связи: растения - земля, растения - вода, растения – свет. Результаты экспериментов фиксировали в рисунках. Регулярный уход за посадками (обеспечение светового и теплового режима, полив, рыхление почвы). В процессе исследований дети познакомились с художественной литературой об овощах: поговорки, стихи, сказки, загадки. Рассматривали иллюстрации, картины.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99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" y="297180"/>
            <a:ext cx="3514725" cy="4686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1229360"/>
            <a:ext cx="3707130" cy="494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06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" y="422910"/>
            <a:ext cx="3506153" cy="4674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02" y="1108710"/>
            <a:ext cx="3900488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9524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194</TotalTime>
  <Words>160</Words>
  <Application>Microsoft Office PowerPoint</Application>
  <PresentationFormat>Широкоэкранный</PresentationFormat>
  <Paragraphs>65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Trebuchet MS</vt:lpstr>
      <vt:lpstr>Wingdings 3</vt:lpstr>
      <vt:lpstr>Грань</vt:lpstr>
      <vt:lpstr>ПРОЕКТ «Огород на подоконнике»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«Огород на подоконнике»</dc:title>
  <dc:creator>user</dc:creator>
  <cp:lastModifiedBy>10sad</cp:lastModifiedBy>
  <cp:revision>30</cp:revision>
  <dcterms:created xsi:type="dcterms:W3CDTF">2018-04-11T13:02:05Z</dcterms:created>
  <dcterms:modified xsi:type="dcterms:W3CDTF">2025-04-04T09:34:33Z</dcterms:modified>
</cp:coreProperties>
</file>