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1A71DF8-A0CC-4232-92A7-57241078D3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349" r="1765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570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450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130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292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910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48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418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858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91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723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87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BA8-657E-47B3-9EA0-F6AA772F6C5A}" type="datetimeFigureOut">
              <a:rPr lang="ru-RU" smtClean="0"/>
              <a:pPr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08AE-F205-4EEA-96D1-99FD13E2F3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9228B5C-9A0C-4FD9-A9BD-3416EB7A5F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680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457200">
              <a:lnSpc>
                <a:spcPct val="100000"/>
              </a:lnSpc>
              <a:spcBef>
                <a:spcPts val="25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Краткая презентация образовательной программы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МУНИЦИПАЛЬНОГО</a:t>
            </a:r>
            <a:r>
              <a:rPr lang="ru-RU" sz="2000" spc="-7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ДОШКОЛЬНОГО </a:t>
            </a:r>
            <a:r>
              <a:rPr lang="ru-RU" sz="2000" spc="-985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ОБРАЗОВАТЕЛЬНОГО</a:t>
            </a:r>
            <a:r>
              <a:rPr lang="ru-RU" sz="2000" spc="-4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УЧРЕЖДЕНИЯ</a:t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spc="-5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«ДЕТСКИЙ</a:t>
            </a:r>
            <a:r>
              <a:rPr lang="ru-RU" sz="2000" b="1" spc="-15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САД</a:t>
            </a:r>
            <a:r>
              <a:rPr lang="ru-RU" sz="2000" b="1" spc="-25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№</a:t>
            </a:r>
            <a:r>
              <a:rPr lang="ru-RU" sz="2000" b="1" spc="-1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104»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(ОП МДОУ «Детский сад № 104»)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МДОУ «Детский сад № 104» </a:t>
            </a: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предназначена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работы с детьми  раннего и дошкольного возраста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1,5 до 7 лет, разработана на основе ФГОС ДО, утвержденного приказом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17.10.2013 № 1155 в редакции приказа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8 ноября 2022 г. № 955 (зарегистрирован в Минюсте России 6.02.2023 г., регистрационный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72264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	и 	ФОП 	ДО,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утвержденной приказом Министерства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просвещения РФ от 25.11.2022 № 1028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принята на Педагогическом совете № 1 от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29.08.2023 г. и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утверждена приказом заведующего №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02-03/242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29.08.2023 г.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образовательной программы МДОУ «Детский сад № 20» 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включает: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основные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сведения,  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три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раздела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целевой, содержательный, организационный, в   каждом   из   которых   предусмотрена   обязательная   часть и часть, формируемая участниками образовательных отношений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дополнительный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раздел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краткую презентацию Программы. </a:t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Часть, формируемая участниками образовательных отношений, разработана с учетом парциальных программ: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звука к букве. Формирование звуковой аналитико-синтетической активности дошкольников как предпосылки обучения грамоте / Е.В. Колесникова - М.: БИНОМ. Лаборатория знаний. 2019. - 85 с.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Лыкова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И.А. Парциальная образовательная программа для детей дошкольного возраста «МИР БЕЗ ОПАСНОСТИ», издательский дом «Цветной мир», 2017, 112 стр.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 содержательный раздел Программы входит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рабочая программа воспитания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которая раскрывает задачи и направления воспитательной работы, предусматривает приобщение детей к российским традиционным духовным ценностям, правилам и нормам поведения в российском обществе. </a:t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МДОУ «Детский сад №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104»: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разностороннее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период  дошкольного детства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учётом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возрастных  и индивидуальных особенностей на основе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духовно-нравственных ценностей российского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народа,    исторических  и   национально-культурных   традиций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приобщение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детей (в соответствии с возрастными особенностями) к базовым ценностям российского народа;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развития физических, личностных, нравственных качеств и основ патриотизма,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художественно-творческих способностей  ребёнка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инициативности, самостоятельности и ответственности;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интеллектуальных способностей детей в научно-техническом творчестве и формирование технической грамотности средствами игрового оборудования;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устойчивого интереса к природе родного края, расширение объема знаний о родном крае – улице, районе, городе, области, социально-культурных и исторических объектах;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обеспечение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психолого-педагогической    поддержки   семьи   и   повышение компетентности родителей (законных представителей) охрана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укрепление физического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психического здоровья детей, в том числе их эмоционального благополучия.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МДОУ «Детский сад №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104»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представлено в виде 	следующих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структурных единиц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представляющих 	определенные направления развития и образования детей (образовательные области):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Социально-коммуникативное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направлено на формирование первичных ценностных представлений, воспитание способности к общению, целенаправленности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Познавательное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развитие познавательных интересов, любознательности, интереса к учебной деятельности, развитие воображения, внимания, памяти, формирование элементарных естественнонаучных представлений.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Речевое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направлено на совершенствование всех сторон речи, развитие речевого творчества, знакомство с книжной культурой, детской литературой.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Художественно-эстетическое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направлено на приобщение к различным видам художественной деятельности, предполагает развитие эстетического восприятия, формирование понимания произведений искусства.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Физическое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укрепление здоровья детей, гармоничное физическое развитие и приобщение к здоровому образу жизни.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образовательных областей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зависит от возрастных и индивидуальных особенностей детей, определяется целями и задачами Программы и реализуется в различных видах деятельности: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в раннем возрасте (1,5 – 3 года):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предметная деятельность, экспериментирование с материалами и веществами,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ситуативно-деловое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общение со взрослым и эмоционально-практическое со сверстниками под руководством взрослого, двигательная, игровая деятельность, речевая, изобразительная деятельность и конструирование из мелкого и крупного строительного материала, самообслуживание и элементарные трудовые действия, музыкальная деятельность.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в дошкольном возрасте (3-8 лет):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игровая деятельность, общение со взрослым и сверстниками, речевая деятельность,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 и экспериментирование, изобразительная деятельность и конструирование, двигательная деятельность, элементарная трудовая деятельность, музыкальная деятельность.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МДОУ «Детский сад №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104»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осуществление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работы с детьми различных категорий особых образовательных потребностей, в том числе с детьми с ограниченными возможностями здоровья, обусловленными тяжелыми нарушениями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речи, нарушениями зрения, задержкой психического развития, умственной отсталостью.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соответствии с Федеральным Законом «Об образовании в РФ» от 29.12.2012 г. № 273-ФЗ и ФГОС ДО коррекционная развивающая работа с детьми с ОВЗ осуществляется в форме инклюзивного образования.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Психолого-педагогическое сопровождение обучающихся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ограниченными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возможностями здоровья включает психолого-педагогическое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обследование,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проведение индивидуальных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групповых коррекционно-развивающих занятий, а также мониторинг динамики их развития.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Коррекционно-развивающую работу в Учреждении осуществляют учитель-логопед,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педагог-психолог, учитель-дефектолог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другие квалифицированные специалисты. </a:t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628649" y="365126"/>
            <a:ext cx="7897283" cy="592560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Главными целями взаимодействия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коллектива Учреждения с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семьями обучающихся дошкольного возраста являются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психолого-педагогической поддержки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повышение компетентности родителей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законных представителей) в вопросах образования,      охраны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укрепления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здоровья детей;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единства подходов к воспитанию и обучению детей в условиях Учреждения и семьи; повышение воспитательного потенциала семьи.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взаимодействия с родителями: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приоритет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семьи   в   воспитании, обучении   и   развитии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открытость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взаимное доверие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уважение и доброжелательность 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взаимоотношениях педагогов и родителей (законных представителей);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индивидуально-дифференцированный подход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каждой семье;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возрастосообразность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1267" y="612845"/>
            <a:ext cx="767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135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63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Краткая презентация образовательной программы    МУНИЦИПАЛЬНОГО ДОШКОЛЬНОГО  ОБРАЗОВАТЕЛЬНОГО УЧРЕЖДЕНИЯ «ДЕТСКИЙ САД № 104»   (ОП МДОУ «Детский сад № 104») </vt:lpstr>
      <vt:lpstr>                           </vt:lpstr>
      <vt:lpstr>                   Структура образовательной программы МДОУ «Детский сад № 20»  включает: - основные сведения,   - три раздела – целевой, содержательный, организационный, в   каждом   из   которых   предусмотрена   обязательная   часть и часть, формируемая участниками образовательных отношений,   - дополнительный раздел – краткую презентацию Программы.     Часть, формируемая участниками образовательных отношений, разработана с учетом парциальных программ:  - От звука к букве. Формирование звуковой аналитико-синтетической активности дошкольников как предпосылки обучения грамоте / Е.В. Колесникова - М.: БИНОМ. Лаборатория знаний. 2019. - 85 с. - Лыкова И.А. Парциальная образовательная программа для детей дошкольного возраста «МИР БЕЗ ОПАСНОСТИ», издательский дом «Цветной мир», 2017, 112 стр.  В  содержательный раздел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правилам и нормам поведения в российском обществе.                        </vt:lpstr>
      <vt:lpstr>                           Цель образовательной программы МДОУ «Детский сад № 104»:  разностороннее развитие ребёнка в период  дошкольного детства с учётом возрастных  и индивидуальных особенностей на основе духовно-нравственных ценностей российского народа,    исторических  и   национально-культурных   традиций  Задачи:  - приобщение детей (в соответствии с возрастными особенностями) к базовым ценностям российского народа;  - обеспечение развития физических, личностных, нравственных качеств и основ патриотизма, художественно-творческих способностей  ребёнка, его инициативности, самостоятельности и ответственности;  - развитие интеллектуальных способностей детей в научно-техническом творчестве и формирование технической грамотности средствами игрового оборудования;  - развитие устойчивого интереса к природе родного края, расширение объема знаний о родном крае – улице, районе, городе, области, социально-культурных и исторических объектах;  - обеспечение   психолого-педагогической    поддержки   семьи   и   повышение компетентности родителей (законных представителей) охрана и укрепление физического и психического здоровья детей, в том числе их эмоционального благополучия.                               </vt:lpstr>
      <vt:lpstr>                                               Содержание образовательной программы МДОУ «Детский сад № 104» представлено в виде  следующих структурных единиц, представляющих  определенные направления развития и образования детей (образовательные области):  1. Социально-коммуникативное развитие направлено на формирование первичных ценностных представлений, воспитание способности к общению, целенаправленности и саморегуляции.  2. Познавательное развитие предполагает развитие познавательных интересов, любознательности, интереса к учебной деятельности, развитие воображения, внимания, памяти, формирование элементарных естественнонаучных представлений.  3. Речевое развитие направлено на совершенствование всех сторон речи, развитие речевого творчества, знакомство с книжной культурой, детской литературой.  4. Художественно-эстетическое развитие направлено на приобщение к различным видам художественной деятельности, предполагает развитие эстетического восприятия, формирование понимания произведений искусства.  5. Физическое развитие предполагает укрепление здоровья детей, гармоничное физическое развитие и приобщение к здоровому образу жизни.                                       </vt:lpstr>
      <vt:lpstr>                                                           Содержание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деятельности:  1) в раннем возрасте (1,5 – 3 года): предметная деятельность, экспериментирование с материалами и веществами, ситуативно-деловое общение со взрослым и эмоционально-практическое со сверстниками под руководством взрослого, двигательная, игровая деятельность, речевая, изобразительная деятельность и конструирование из мелкого и крупного строительного материала, самообслуживание и элементарные трудовые действия, музыкальная деятельность.  2) в дошкольном возрасте (3-8 лет): игровая деятельность, общение со взрослым и сверстниками, речевая деятельность, познавательно-исследовательская деятельность и экспериментирование, изобразительная деятельность и конструирование, двигательная деятельность, элементарная трудовая деятельность, музыкальная деятельность.                                                   </vt:lpstr>
      <vt:lpstr>                                                                     Образовательная программа МДОУ «Детский сад № 104» предполагает осуществление коррекционно-развивающей работы с детьми различных категорий особых образовательных потребностей, в том числе с детьми с ограниченными возможностями здоровья, обусловленными тяжелыми нарушениями речи, нарушениями зрения, задержкой психического развития, умственной отсталостью.  - В соответствии с Федеральным Законом «Об образовании в РФ» от 29.12.2012 г. № 273-ФЗ и ФГОС ДО коррекционная развивающая работа с детьми с ОВЗ осуществляется в форме инклюзивного образования.   - Психолого-педагогическое сопровождение обучающихся с ограниченными возможностями здоровья включает психолого-педагогическое  обследование, проведение индивидуальных и групповых коррекционно-развивающих занятий, а также мониторинг динамики их развития.     Коррекционно-развивающую работу в Учреждении осуществляют учитель-логопед, педагог-психолог, учитель-дефектолог и другие квалифицированные специалисты.                                                             </vt:lpstr>
      <vt:lpstr>                                                                               Главными целями взаимодействия педагогического коллектива Учреждения с семьями обучающихся дошкольного возраста являются:   - обеспечение психолого-педагогической поддержки семьи и повышение компетентности родителей (законных представителей) в вопросах образования,      охраны и укрепления здоровья детей;  - обеспечение единства подходов к воспитанию и обучению детей в условиях Учреждения и семьи; повышение воспитательного потенциала семьи.    Принципы взаимодействия с родителями:  - приоритет   семьи   в   воспитании, обучении   и   развитии   ребёнка;  - открытость;  - взаимное доверие, уважение и доброжелательность во взаимоотношениях педагогов и родителей (законных представителей);  - индивидуально-дифференцированный подход к каждой семье;  -  возрастосообразность.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yarsad104@outlook.com</cp:lastModifiedBy>
  <cp:revision>7</cp:revision>
  <dcterms:created xsi:type="dcterms:W3CDTF">2021-09-20T10:42:48Z</dcterms:created>
  <dcterms:modified xsi:type="dcterms:W3CDTF">2023-12-24T18:49:55Z</dcterms:modified>
</cp:coreProperties>
</file>