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2" r:id="rId6"/>
    <p:sldId id="261" r:id="rId7"/>
    <p:sldId id="264" r:id="rId8"/>
    <p:sldId id="265" r:id="rId9"/>
    <p:sldId id="266" r:id="rId10"/>
    <p:sldId id="267" r:id="rId11"/>
    <p:sldId id="268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89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6" d="100"/>
          <a:sy n="106" d="100"/>
        </p:scale>
        <p:origin x="-336" y="8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D94C53-1BFE-4ED4-A359-3A62B9976FC1}" type="datetimeFigureOut">
              <a:rPr lang="ru-RU"/>
              <a:pPr>
                <a:defRPr/>
              </a:pPr>
              <a:t>11.03.2025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598965-F5E2-41A8-9D86-CFB669E41C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2226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E9F23-C533-400B-AE48-C818BAB426E0}" type="datetimeFigureOut">
              <a:rPr lang="ru-RU"/>
              <a:pPr>
                <a:defRPr/>
              </a:pPr>
              <a:t>11.03.2025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618352-ABF9-4D9B-9DFB-7A2E537E81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1070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56B9DA-AF24-4D45-983A-EE0BB1BB4DFC}" type="datetimeFigureOut">
              <a:rPr lang="ru-RU"/>
              <a:pPr>
                <a:defRPr/>
              </a:pPr>
              <a:t>11.03.2025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51492-0CD2-4FA0-9485-208CA6D548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7579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ED1865-08AF-43AB-B882-6C8F759DD221}" type="datetimeFigureOut">
              <a:rPr lang="ru-RU"/>
              <a:pPr>
                <a:defRPr/>
              </a:pPr>
              <a:t>11.03.2025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3AADC8-8EE3-4BC9-B2F0-34EFE52B2D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9254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07433F-03ED-460A-A7EB-3BA2D8E42C26}" type="datetimeFigureOut">
              <a:rPr lang="ru-RU"/>
              <a:pPr>
                <a:defRPr/>
              </a:pPr>
              <a:t>11.03.2025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7244D3-186E-4CBF-B880-32CE707714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9058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57497D-8DA5-4C1F-9346-1E0EF8047D3B}" type="datetimeFigureOut">
              <a:rPr lang="ru-RU"/>
              <a:pPr>
                <a:defRPr/>
              </a:pPr>
              <a:t>11.03.2025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4089C4-A6E3-413D-9523-5E6EFB7053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2750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F73B3B-4389-40E0-9140-DD74CD938365}" type="datetimeFigureOut">
              <a:rPr lang="ru-RU"/>
              <a:pPr>
                <a:defRPr/>
              </a:pPr>
              <a:t>11.03.2025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C06E5D-B1BB-444E-8A11-F21284F542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8517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B031DC-2B08-4F24-B2C1-9FADC8615C4F}" type="datetimeFigureOut">
              <a:rPr lang="ru-RU"/>
              <a:pPr>
                <a:defRPr/>
              </a:pPr>
              <a:t>11.03.2025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133235-F70E-4132-AB18-5D1DD14EDB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190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E97D4A-109D-4B4D-AE05-73AFD1BEF927}" type="datetimeFigureOut">
              <a:rPr lang="ru-RU"/>
              <a:pPr>
                <a:defRPr/>
              </a:pPr>
              <a:t>11.03.2025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9AECD0-5B82-400D-A957-59D4BC8E73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1980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F6209B-F4BC-4F6F-B4B7-5C67392E5396}" type="datetimeFigureOut">
              <a:rPr lang="ru-RU"/>
              <a:pPr>
                <a:defRPr/>
              </a:pPr>
              <a:t>11.03.2025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F1DC2E-9334-4A7C-BF4D-DE83A24689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5033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0DEE42-EA40-417C-863B-B4093B4E9B8F}" type="datetimeFigureOut">
              <a:rPr lang="ru-RU"/>
              <a:pPr>
                <a:defRPr/>
              </a:pPr>
              <a:t>11.03.2025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D69EE6-220C-406F-B554-2C95047488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3431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AD3EE5F-2977-413B-97F9-8CE4AF5F966C}" type="datetimeFigureOut">
              <a:rPr lang="ru-RU"/>
              <a:pPr>
                <a:defRPr/>
              </a:pPr>
              <a:t>11.03.2025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E4DC307-CE14-4B28-B482-631387EBA8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nder parchemin papyrus - Autres/Inconnu - PNG image sans fond - Posté par AE86 - Telecharger le rend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413" y="188640"/>
            <a:ext cx="9396413" cy="678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Заголовок 4"/>
          <p:cNvSpPr>
            <a:spLocks noGrp="1"/>
          </p:cNvSpPr>
          <p:nvPr>
            <p:ph type="title"/>
          </p:nvPr>
        </p:nvSpPr>
        <p:spPr>
          <a:xfrm>
            <a:off x="457200" y="1556792"/>
            <a:ext cx="7931224" cy="2304256"/>
          </a:xfrm>
        </p:spPr>
        <p:txBody>
          <a:bodyPr/>
          <a:lstStyle/>
          <a:p>
            <a:pPr eaLnBrk="1" hangingPunct="1"/>
            <a:r>
              <a:rPr lang="ru-RU" sz="5400" dirty="0" smtClean="0">
                <a:solidFill>
                  <a:srgbClr val="7030A0"/>
                </a:solidFill>
                <a:latin typeface="Monotype Corsiva" pitchFamily="66" charset="0"/>
              </a:rPr>
              <a:t/>
            </a:r>
            <a:br>
              <a:rPr lang="ru-RU" sz="5400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5400" dirty="0" smtClean="0">
                <a:solidFill>
                  <a:srgbClr val="7030A0"/>
                </a:solidFill>
                <a:latin typeface="Monotype Corsiva" pitchFamily="66" charset="0"/>
              </a:rPr>
              <a:t/>
            </a:r>
            <a:br>
              <a:rPr lang="ru-RU" sz="5400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5400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br>
              <a:rPr lang="ru-RU" sz="5400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5400" dirty="0" smtClean="0">
                <a:solidFill>
                  <a:srgbClr val="7030A0"/>
                </a:solidFill>
                <a:latin typeface="Monotype Corsiva" pitchFamily="66" charset="0"/>
              </a:rPr>
              <a:t>  </a:t>
            </a:r>
            <a:r>
              <a:rPr lang="ru-RU" sz="6000" dirty="0" smtClean="0">
                <a:solidFill>
                  <a:srgbClr val="7030A0"/>
                </a:solidFill>
                <a:latin typeface="Monotype Corsiva" pitchFamily="66" charset="0"/>
              </a:rPr>
              <a:t>Конфликт	</a:t>
            </a:r>
            <a:br>
              <a:rPr lang="ru-RU" sz="6000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6000" dirty="0" smtClean="0">
                <a:solidFill>
                  <a:srgbClr val="7030A0"/>
                </a:solidFill>
                <a:latin typeface="Monotype Corsiva" pitchFamily="66" charset="0"/>
              </a:rPr>
              <a:t>дело тонкое</a:t>
            </a:r>
            <a:r>
              <a:rPr lang="ru-RU" sz="5400" dirty="0" smtClean="0">
                <a:solidFill>
                  <a:srgbClr val="7030A0"/>
                </a:solidFill>
                <a:latin typeface="Monotype Corsiva" pitchFamily="66" charset="0"/>
              </a:rPr>
              <a:t/>
            </a:r>
            <a:br>
              <a:rPr lang="ru-RU" sz="5400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5400" dirty="0" smtClean="0">
                <a:solidFill>
                  <a:srgbClr val="7030A0"/>
                </a:solidFill>
                <a:latin typeface="Monotype Corsiva" pitchFamily="66" charset="0"/>
              </a:rPr>
              <a:t/>
            </a:r>
            <a:br>
              <a:rPr lang="ru-RU" sz="5400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5400" dirty="0" smtClean="0">
                <a:solidFill>
                  <a:srgbClr val="7030A0"/>
                </a:solidFill>
                <a:latin typeface="Monotype Corsiva" pitchFamily="66" charset="0"/>
              </a:rPr>
              <a:t/>
            </a:r>
            <a:br>
              <a:rPr lang="ru-RU" sz="5400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1800" dirty="0" smtClean="0">
                <a:solidFill>
                  <a:srgbClr val="7030A0"/>
                </a:solidFill>
                <a:latin typeface="Monotype Corsiva" pitchFamily="66" charset="0"/>
              </a:rPr>
              <a:t>Подготовила педагог-психолог </a:t>
            </a:r>
            <a:r>
              <a:rPr lang="ru-RU" sz="1800" dirty="0" err="1" smtClean="0">
                <a:solidFill>
                  <a:srgbClr val="7030A0"/>
                </a:solidFill>
                <a:latin typeface="Monotype Corsiva" pitchFamily="66" charset="0"/>
              </a:rPr>
              <a:t>Квашенникова</a:t>
            </a:r>
            <a:r>
              <a:rPr lang="ru-RU" sz="1800" dirty="0" smtClean="0">
                <a:solidFill>
                  <a:srgbClr val="7030A0"/>
                </a:solidFill>
                <a:latin typeface="Monotype Corsiva" pitchFamily="66" charset="0"/>
              </a:rPr>
              <a:t> И.В.</a:t>
            </a:r>
            <a:endParaRPr lang="ru-RU" sz="1800" dirty="0" smtClean="0">
              <a:solidFill>
                <a:srgbClr val="7030A0"/>
              </a:solidFill>
              <a:latin typeface="Monotype Corsiva" pitchFamily="66" charset="0"/>
            </a:endParaRPr>
          </a:p>
        </p:txBody>
      </p:sp>
      <p:pic>
        <p:nvPicPr>
          <p:cNvPr id="6" name="Picture 4" descr="feather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2210944">
            <a:off x="6855075" y="3043656"/>
            <a:ext cx="1313880" cy="13138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Render parchemin papyrus - Autres/Inconnu - PNG image sans fond - Posté par AE86 - Telecharger le rend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182435"/>
            <a:ext cx="9324975" cy="666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86000" y="241333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lvl="1">
              <a:spcAft>
                <a:spcPts val="0"/>
              </a:spcAft>
              <a:tabLst>
                <a:tab pos="914400" algn="l"/>
                <a:tab pos="2781300" algn="l"/>
              </a:tabLst>
            </a:pPr>
            <a:endParaRPr lang="ru-RU" sz="14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193925"/>
            <a:ext cx="6553200" cy="30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8164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Render parchemin papyrus - Autres/Inconnu - PNG image sans fond - Posté par AE86 - Telecharger le rend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0"/>
            <a:ext cx="9324975" cy="666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86000" y="241333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lvl="1">
              <a:spcAft>
                <a:spcPts val="0"/>
              </a:spcAft>
              <a:tabLst>
                <a:tab pos="914400" algn="l"/>
                <a:tab pos="2781300" algn="l"/>
              </a:tabLst>
            </a:pPr>
            <a:endParaRPr lang="ru-RU" sz="14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988" y="2584450"/>
            <a:ext cx="6548437" cy="145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4602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ender parchemin papyrus - Autres/Inconnu - PNG image sans fond - Posté par AE86 - Telecharger le rend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189707"/>
            <a:ext cx="9080500" cy="723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325" y="2698750"/>
            <a:ext cx="5975350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789040"/>
            <a:ext cx="1847850" cy="184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Render parchemin papyrus - Autres/Inconnu - PNG image sans fond - Posté par AE86 - Telecharger le rend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6930"/>
            <a:ext cx="9324975" cy="666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604294"/>
            <a:ext cx="5975350" cy="146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273157"/>
            <a:ext cx="1847850" cy="184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Render parchemin papyrus - Autres/Inconnu - PNG image sans fond - Posté par AE86 - Telecharger le rend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0"/>
            <a:ext cx="9324975" cy="666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916832"/>
            <a:ext cx="6885207" cy="305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4054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Render parchemin papyrus - Autres/Inconnu - PNG image sans fond - Posté par AE86 - Telecharger le rend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1115" y="22261"/>
            <a:ext cx="9324975" cy="666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650" y="2310287"/>
            <a:ext cx="597535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8537" y="4221088"/>
            <a:ext cx="1847850" cy="184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502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Render parchemin papyrus - Autres/Inconnu - PNG image sans fond - Posté par AE86 - Telecharger le rend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35668"/>
            <a:ext cx="9324975" cy="666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86000" y="2136339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marL="742950" lvl="1" indent="-285750">
              <a:spcAft>
                <a:spcPts val="0"/>
              </a:spcAft>
              <a:buFont typeface="Wingdings"/>
              <a:buChar char=""/>
              <a:tabLst>
                <a:tab pos="914400" algn="l"/>
                <a:tab pos="2781300" algn="l"/>
              </a:tabLst>
            </a:pPr>
            <a:r>
              <a:rPr lang="ru-RU" b="1" i="1" dirty="0">
                <a:latin typeface="Times New Roman"/>
                <a:ea typeface="Times New Roman"/>
              </a:rPr>
              <a:t>Явный предмет конфликта </a:t>
            </a:r>
            <a:r>
              <a:rPr lang="ru-RU" dirty="0">
                <a:latin typeface="Times New Roman"/>
                <a:ea typeface="Times New Roman"/>
              </a:rPr>
              <a:t>- это основа конфликта (материальное, идеологическое, физическое или духовно-нравственное «яблоко раздора»)</a:t>
            </a:r>
            <a:endParaRPr lang="ru-RU" sz="1600" dirty="0">
              <a:latin typeface="Times New Roman"/>
              <a:ea typeface="Times New Roman"/>
            </a:endParaRPr>
          </a:p>
          <a:p>
            <a:pPr marL="742950" lvl="1" indent="-285750">
              <a:spcAft>
                <a:spcPts val="0"/>
              </a:spcAft>
              <a:buFont typeface="Wingdings"/>
              <a:buChar char=""/>
              <a:tabLst>
                <a:tab pos="914400" algn="l"/>
                <a:tab pos="2781300" algn="l"/>
              </a:tabLst>
            </a:pPr>
            <a:r>
              <a:rPr lang="ru-RU" b="1" i="1" dirty="0">
                <a:latin typeface="Times New Roman"/>
                <a:ea typeface="Times New Roman"/>
              </a:rPr>
              <a:t>Скрытый предмет </a:t>
            </a:r>
            <a:r>
              <a:rPr lang="ru-RU" dirty="0">
                <a:latin typeface="Times New Roman"/>
                <a:ea typeface="Times New Roman"/>
              </a:rPr>
              <a:t>– то, за что на самом деле борется человек (власть, чувство справедливости, свобода и т.д.)</a:t>
            </a:r>
            <a:endParaRPr lang="ru-RU" sz="16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293096"/>
            <a:ext cx="1847850" cy="184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3174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Render parchemin papyrus - Autres/Inconnu - PNG image sans fond - Posté par AE86 - Telecharger le rend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5" y="0"/>
            <a:ext cx="9324975" cy="666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86000" y="2413338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lvl="1"/>
            <a:endParaRPr lang="ru-RU" sz="16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525" y="1933575"/>
            <a:ext cx="6583363" cy="299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4658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Render parchemin papyrus - Autres/Inconnu - PNG image sans fond - Posté par AE86 - Telecharger le rend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5" y="0"/>
            <a:ext cx="9324975" cy="666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86000" y="2413338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lvl="1"/>
            <a:endParaRPr lang="ru-RU" sz="1600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325" y="2433638"/>
            <a:ext cx="597535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293096"/>
            <a:ext cx="1847850" cy="184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4564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Render parchemin papyrus - Autres/Inconnu - PNG image sans fond - Posté par AE86 - Telecharger le rend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5289" y="170518"/>
            <a:ext cx="9324975" cy="666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86000" y="241333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lvl="1">
              <a:spcAft>
                <a:spcPts val="0"/>
              </a:spcAft>
              <a:tabLst>
                <a:tab pos="914400" algn="l"/>
                <a:tab pos="2781300" algn="l"/>
              </a:tabLst>
            </a:pPr>
            <a:endParaRPr lang="ru-RU" sz="14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325" y="1855788"/>
            <a:ext cx="5975350" cy="233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293096"/>
            <a:ext cx="1847850" cy="184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4596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41</Words>
  <Application>Microsoft Office PowerPoint</Application>
  <PresentationFormat>Экран (4:3)</PresentationFormat>
  <Paragraphs>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      Конфликт  дело тонкое   Подготовила педагог-психолог Квашенникова И.В.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16</cp:revision>
  <dcterms:created xsi:type="dcterms:W3CDTF">2015-03-12T17:52:45Z</dcterms:created>
  <dcterms:modified xsi:type="dcterms:W3CDTF">2025-03-11T10:20:16Z</dcterms:modified>
</cp:coreProperties>
</file>