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9" r:id="rId2"/>
    <p:sldId id="264" r:id="rId3"/>
    <p:sldId id="266" r:id="rId4"/>
    <p:sldId id="267" r:id="rId5"/>
    <p:sldId id="273" r:id="rId6"/>
    <p:sldId id="271" r:id="rId7"/>
    <p:sldId id="272" r:id="rId8"/>
    <p:sldId id="279" r:id="rId9"/>
    <p:sldId id="280" r:id="rId10"/>
    <p:sldId id="274" r:id="rId11"/>
    <p:sldId id="281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923" autoAdjust="0"/>
  </p:normalViewPr>
  <p:slideViewPr>
    <p:cSldViewPr>
      <p:cViewPr>
        <p:scale>
          <a:sx n="94" d="100"/>
          <a:sy n="94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B45F63-F853-408B-A332-325F152BB37F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B89D8-0310-47C3-8ABE-DD0671372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08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A3536-7B82-4938-9E61-BB2BE05E498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CE01-3A34-45BF-A96C-2DCA339516F4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81BC-B390-427D-943F-406E6EF0D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E336-A71E-4D89-8835-8CA112A0E0E1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6136-57CC-42C9-A6D6-1E375788A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77F3-D42B-4594-BA24-BEC1964A4E36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CF19-FA3D-46D9-81A0-124AE4394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3EC8-8D63-4778-8999-76F5A15BFB0C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FF4F-1886-422E-A7FB-2B6EEFC9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F41B-03DC-41DD-BC40-C4537ECB61A3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DBD4-A72B-4A4A-B00F-94B5D9BD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9F83-6B1C-4576-84E6-B8161A85403E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46C2-4EA8-41EA-942A-1DC6476FF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F91C-03A5-447F-B2DD-7CA5A6A25109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E2F1-4DDB-4129-9149-B6189BB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43D5-C6FD-4076-8E18-0BD58C177144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1358-38ED-4941-8811-F5A59A41E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660E-80EE-4818-934D-EA8C6BABDA01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D20A-D9DC-4B85-BBD8-5FC7501D7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1A24-4C0B-4C19-9B6A-2F53342E9BB7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2C7-209B-492D-B2F2-1F7CC9893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3146-B613-4ECF-A7B4-EA095E923BAD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4B81-AAFD-40AE-A31B-8E400B7C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C5C3C-218B-4D96-8C3D-76840F03DF1A}" type="datetimeFigureOut">
              <a:rPr lang="en-US"/>
              <a:pPr>
                <a:defRPr/>
              </a:pPr>
              <a:t>4/8/2017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2A09AE-9A0D-419E-9FB3-D5EF5187F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304800" y="5334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90600"/>
            <a:ext cx="8229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Сюжетно – ролевая игра «Школа»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Группа №9 /подготовительная/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3810000"/>
            <a:ext cx="4343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Толкунова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Соколова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Александровна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NewComp\Desktop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584" y="4114800"/>
            <a:ext cx="2977817" cy="25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Подведение итога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2484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вам понравилось играть в школу?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вы считаете мы справились со своими ролями?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как может продолжиться наша игра?  Какой урок вам запомнился? Что было самым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запоминающимся? Что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нового вы узнали?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Правда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все получилось интересно? Как вы думаете, почему было играть интересно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Обобщает ответы детей.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потому, что мы играли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дружно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без ссор обо всем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договаривались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просто молодцы!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57600"/>
            <a:ext cx="4495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Звенит звонок  - появление ещё одного  героя из мультфильма «Маша и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медведь»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проблемной ситуации – экскурсия по детскому саду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050" name="Picture 2" descr="F: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8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Вывод: 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8674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сюжетно-ролевой игры и общения с детьми, воспитатель: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Познакомил детей с социальной жизнью учителя и учеников;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 детям  определиться с ролью в игре;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 детям  устанавливать и усваивать правила и нормы социального поведения через игру;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Постепенно от совместной  дети перейдут к самостоятельной  деятельности со сверстниками;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дальнейшем игра должна проходить в режиме реального времени сочетая в себе реальную жизнь;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Таким образом, схема развития данной игры такова: сначала она осуществляется в совместной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со взрослым, затем в совместной деятельности со сверстниками и становится самодеятельностью.</a:t>
            </a:r>
          </a:p>
          <a:p>
            <a:pPr marL="0" indent="0">
              <a:buFont typeface="Arial" charset="0"/>
              <a:buNone/>
              <a:defRPr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360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игровых умений, обеспечивающих самостоятельную творческую игру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Систематизировать и расширять знания детей о школе.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умение переносить знакомые действия в игровые ситуации, действовать в соответствии с ролью.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дружеские, партнёрские взаимоотношения в игре.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мотивационную готовность к школе.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Активизировать словарь: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школьные принадлежности, урок, перемена, звонок.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19600"/>
            <a:ext cx="36083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838200" y="0"/>
            <a:ext cx="9144000" cy="685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Интеграция образовательных областей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</a:rPr>
              <a:t>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Познавательное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Физическое развитие</a:t>
            </a:r>
          </a:p>
        </p:txBody>
      </p:sp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438400"/>
            <a:ext cx="6096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Приёмы руководства </a:t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– ролевой игрой</a:t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721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Приёмы прямого руководства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Включение в игру, принятие на себя главной роли, показ речевого образца, коллективное обсуждение ролевого поведения играющих после игры.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Приёмы косвенного руководства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Беседы с детьми;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картин, иллюстраций;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Строительство и последующее обыгрывание разнообразных построек;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мультфильмов, презентаций, видеофильмов.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36083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Активизирующее общение с детьми </a:t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6388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подготовительная группа, куда вы готовитесь?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были в школе?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делают в школе?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 проблемной ситуации, оказание помощи;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нам нужно для игры?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умеете считать?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Кто посчитает?</a:t>
            </a:r>
          </a:p>
          <a:p>
            <a:pPr marL="0" indent="0"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ewComp\Desktop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4876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Роли и ролевые действия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Ведёт урок, вызывает к доске,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спрашивает детей,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пишет на доске;</a:t>
            </a:r>
          </a:p>
          <a:p>
            <a:pPr marL="0" indent="0"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Ученики: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Сидят за партой, поднимают руку,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отвечают на вопросы, рассказывают,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считают, на перемене играют;</a:t>
            </a:r>
          </a:p>
          <a:p>
            <a:pPr marL="0" indent="0"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685800"/>
            <a:ext cx="3657600" cy="2286000"/>
          </a:xfrm>
          <a:prstGeom prst="rect">
            <a:avLst/>
          </a:prstGeom>
        </p:spPr>
      </p:pic>
      <p:pic>
        <p:nvPicPr>
          <p:cNvPr id="3074" name="Picture 2" descr="C:\Users\NewComp\Desktop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1"/>
            <a:ext cx="3627438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 игры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6388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прослушивание песни «Чему учат в школе» -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эмоционально – положительного настроя 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Мотивационный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момент –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появление героя из мультфильма «Маша и медведь»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Постановка проблемной ситуации</a:t>
            </a: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ewComp\Desktop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09800"/>
            <a:ext cx="3733799" cy="2590800"/>
          </a:xfrm>
          <a:prstGeom prst="rect">
            <a:avLst/>
          </a:prstGeom>
          <a:noFill/>
        </p:spPr>
      </p:pic>
      <p:pic>
        <p:nvPicPr>
          <p:cNvPr id="1026" name="Picture 2" descr="F: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4495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304800"/>
            <a:ext cx="8839200" cy="6324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  Распределение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ролей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  Выбор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атрибутов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  Игра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Звенит звонок. Первый урок –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Перемена – игра «Живые буквы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Font typeface="Arial" charset="0"/>
              <a:buNone/>
              <a:defRPr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429000"/>
            <a:ext cx="3657600" cy="3200400"/>
          </a:xfrm>
          <a:prstGeom prst="rect">
            <a:avLst/>
          </a:prstGeom>
        </p:spPr>
      </p:pic>
      <p:pic>
        <p:nvPicPr>
          <p:cNvPr id="1026" name="Picture 2" descr="C:\Users\NewComp\Desktop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9800"/>
            <a:ext cx="4968240" cy="3657600"/>
          </a:xfrm>
          <a:prstGeom prst="rect">
            <a:avLst/>
          </a:prstGeom>
          <a:noFill/>
        </p:spPr>
      </p:pic>
      <p:pic>
        <p:nvPicPr>
          <p:cNvPr id="5" name="Picture 2" descr="C:\Users\NewComp\Desktop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" y="2209800"/>
            <a:ext cx="496824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Звенит звонок – второй урок – «Весёлая физкультура»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для обогащения  сюжета игры используем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физкультминутку «Маша и       Медведь»,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игры: «Карусели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, «</a:t>
            </a: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Приветики», между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играми –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дыхательное упражнение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«Надуем шарик»</a:t>
            </a: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310" y="1905000"/>
            <a:ext cx="712309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552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Цель:  Формирование игровых умений, обеспечивающих самостоятельную творческую игру детей.</vt:lpstr>
      <vt:lpstr>       Интеграция образовательных областей</vt:lpstr>
      <vt:lpstr>Приёмы руководства  сюжетно – ролевой игрой </vt:lpstr>
      <vt:lpstr>Активизирующее общение с детьми  во время игры</vt:lpstr>
      <vt:lpstr>Роли и ролевые действия</vt:lpstr>
      <vt:lpstr>Структура  игры</vt:lpstr>
      <vt:lpstr>Презентация PowerPoint</vt:lpstr>
      <vt:lpstr>Презентация PowerPoint</vt:lpstr>
      <vt:lpstr>Подведение итога</vt:lpstr>
      <vt:lpstr>Презентация PowerPoint</vt:lpstr>
      <vt:lpstr>Вывод: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– ролевая игра «Школа» Подготовительная группа</dc:title>
  <dc:creator>ИРИШКА!!!)))</dc:creator>
  <cp:lastModifiedBy>natalia1</cp:lastModifiedBy>
  <cp:revision>119</cp:revision>
  <dcterms:modified xsi:type="dcterms:W3CDTF">2017-04-08T19:40:17Z</dcterms:modified>
</cp:coreProperties>
</file>