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64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12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169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3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35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6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6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7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5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3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8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3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3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5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11996A-DFBA-4FF8-B23C-9980EDE1384B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7E74AC-D0A0-4F98-A97B-BD09467EB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22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360609"/>
            <a:ext cx="9387068" cy="32969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РАЗВИТИЕ СЛУХОВОГО ВОСПРИЯТИЯ И ВНИМАНИЯ   У ДЕТЕЙ С НАРУШЕНИЕМ          ЗРЕНИЯ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43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dek.market/images/thumbnails/3798/2658/detailed/16316/12_ihmu-x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3734873"/>
            <a:ext cx="3451538" cy="276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olesie-igrushki.ru/upload/iblock/f4a/f4a388336ed9eeff5cf3fa6fba7dd1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22" y="3642766"/>
            <a:ext cx="3226629" cy="285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2511e2dbfb6455f251f94ff50a780f89-l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223" y="631066"/>
            <a:ext cx="3226628" cy="282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ain-cdn.goods.ru/hlr-system/15108951113/100023263712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7" y="777092"/>
            <a:ext cx="3451538" cy="267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58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5" y="656823"/>
            <a:ext cx="843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Слушаем звуки улицы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s://ria56.ru/wp-content/uploads/2018/04/572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2" y="1863815"/>
            <a:ext cx="3708626" cy="322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mport.ua/i/73/66/44/736644/03add830ab2550b5fa3f2b3ef050d738-resize_crop_1Xquality_100Xallow_enlarge_0Xw_1200Xh_6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61" y="1863815"/>
            <a:ext cx="3762846" cy="311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736x/99/a7/fc/99a7fc29656f3e70e6ce2bd805a710c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0" y="1863815"/>
            <a:ext cx="3631842" cy="3118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09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c829a74d738320dcd0c6d38252e326f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56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6059" y="346587"/>
            <a:ext cx="5360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Игра: 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«На чем играют ?»</a:t>
            </a:r>
            <a:endParaRPr lang="ru-RU" sz="3200" dirty="0"/>
          </a:p>
        </p:txBody>
      </p:sp>
      <p:pic>
        <p:nvPicPr>
          <p:cNvPr id="4" name="Объект 4" descr="C:\Users\Екатерина\Desktop\презентация\i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704" y="980727"/>
            <a:ext cx="10122795" cy="572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092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9115" y="888642"/>
            <a:ext cx="5447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Игра «Чем стучат?»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s://ae01.alicdn.com/kf/HTB1uUk3X4_rK1RkHFqDq6yJAFXaP/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90163"/>
            <a:ext cx="6413679" cy="4623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0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8046" y="1157957"/>
            <a:ext cx="7263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Игра </a:t>
            </a:r>
            <a:r>
              <a:rPr lang="ru-RU" sz="3600" b="1" dirty="0" smtClean="0">
                <a:solidFill>
                  <a:schemeClr val="bg1"/>
                </a:solidFill>
              </a:rPr>
              <a:t>«Что открывают или   закрывают?»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s://static.vecteezy.com/system/resources/previews/000/431/042/original/boy-going-in-and-out-the-door-vect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8" y="2496824"/>
            <a:ext cx="5937160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142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2441" y="592978"/>
            <a:ext cx="772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Словесно-дидактические игры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700" y="1495010"/>
            <a:ext cx="4340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«Послушай и повтори»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ds05.infourok.ru/uploads/ex/1357/0006dd9e-c7c3aecd/hello_html_m1542cbb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2643154"/>
            <a:ext cx="5142024" cy="34743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974760" y="1541176"/>
            <a:ext cx="553709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800" dirty="0" smtClean="0">
                <a:solidFill>
                  <a:schemeClr val="bg1"/>
                </a:solidFill>
              </a:rPr>
              <a:t>Угадай, что свистит, шуршит,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скрипит?»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4.bp.blogspot.com/_ym2KlKDPesM/TTOh3fyxxjI/AAAAAAAAADw/JIAOlRnJDTo/s1600/whistl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78" y="2671422"/>
            <a:ext cx="2525962" cy="1900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themethodcase.com/wp-content/uploads/2014/02/paper-cloud-tokujin-yoshioka-0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094" y="2643154"/>
            <a:ext cx="2408348" cy="1928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delai-lestnicu.ru/wp-content/uploads/4/d/5/4d5c55f216326c6f7fc9e2736f78bf0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6" y="4748307"/>
            <a:ext cx="2356833" cy="189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92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6670" y="90152"/>
            <a:ext cx="116253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Слуховой анализатор является одним из главных сенсорных систем. Воспринимая звуки, ребенок ориентируется в окружающей среде, общается с другими людьми, обменивается опытом в учебной, игровой и трудовой деятельности.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   Роль слуха в жизни и деятельности детей с нарушением зрения значительно больше,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чем у нормально видящих.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У слабовидящих детей звуковые ощущения и восприятия имеют не только предметное, но и сигнальное значение.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4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798" y="592428"/>
            <a:ext cx="93886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Повышение слуховой чувствительности при нарушении зрения возникает благодаря более активной работе слухового анализатора при изменившихся условиях, вследствие усиленной тренировки, специальной ориентировки и научению. 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Полная или частичная утрата функции зрения ограничивает поступление</a:t>
            </a:r>
          </a:p>
          <a:p>
            <a:r>
              <a:rPr lang="ru-RU" sz="3200" dirty="0">
                <a:solidFill>
                  <a:schemeClr val="bg1"/>
                </a:solidFill>
              </a:rPr>
              <a:t>к</a:t>
            </a:r>
            <a:r>
              <a:rPr lang="ru-RU" sz="3200" dirty="0" smtClean="0">
                <a:solidFill>
                  <a:schemeClr val="bg1"/>
                </a:solidFill>
              </a:rPr>
              <a:t>оличества ощущений, тем самым снижая полноту , точность и </a:t>
            </a:r>
            <a:r>
              <a:rPr lang="ru-RU" sz="3200" dirty="0" err="1" smtClean="0">
                <a:solidFill>
                  <a:schemeClr val="bg1"/>
                </a:solidFill>
              </a:rPr>
              <a:t>дифференцированность</a:t>
            </a:r>
            <a:r>
              <a:rPr lang="ru-RU" sz="3200" dirty="0" smtClean="0">
                <a:solidFill>
                  <a:schemeClr val="bg1"/>
                </a:solidFill>
              </a:rPr>
              <a:t> восприятия предметов окружающего мира.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8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30" y="888642"/>
            <a:ext cx="94273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Дети с нарушением зрения не стремятся использовать другие анализаторы для восполнения недостающей информации, так как не имеют знаний о работе и возможностях своего организма.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Специальная коррекционная работа должна быть направлена на решение таких задач: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3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159" y="566670"/>
            <a:ext cx="9826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1. Осознание сенсорного дефекта и своих сенсорных возможностей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2. Обогащение представлений детей</a:t>
            </a:r>
          </a:p>
          <a:p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  о звуках окружающего мира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3. Развитие музыкально –слуховых ощущений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4.  Обогащение информации об окружающем пространстве с привлечением зрительно-слуховой  сферы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7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76" y="399246"/>
            <a:ext cx="868036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Таким образом, в процессе сенсорной ориентации дети с нарушениями зрения без специального обучения полностью доверяют поступательной зрительной информации. Лишь отдельные дошкольники осознают необходимость использования сохранных органов чувств, отдавая при этом предпочтение осязанию и слуху.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1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344" y="1120462"/>
            <a:ext cx="97106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Тифлопедагоги рекомендуют как можно раньше развивать у детей с нарушением зрения все сохранные анализаторы, используя для этих целей как специальные коррекционные занятия, так и различные дидактические игры и упражнения.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3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3" y="895308"/>
            <a:ext cx="7585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  Слуховое восприятие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720884" y="1818801"/>
            <a:ext cx="837127" cy="1120914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97391" y="2939715"/>
            <a:ext cx="4507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Восприятие речевых звуков (фонематический слух)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88655" y="1818801"/>
            <a:ext cx="1236370" cy="1220613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6822" y="3155323"/>
            <a:ext cx="3618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Восприятие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н</a:t>
            </a:r>
            <a:r>
              <a:rPr lang="ru-RU" sz="3600" dirty="0" smtClean="0">
                <a:solidFill>
                  <a:schemeClr val="bg1"/>
                </a:solidFill>
              </a:rPr>
              <a:t>еречевых звуков (шумы)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56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3645" y="515155"/>
            <a:ext cx="95947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зависимости от задач дидактическую игру и упражнения можно условно представить несколькими группами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63641" y="2466481"/>
            <a:ext cx="2266682" cy="2285823"/>
          </a:xfrm>
          <a:prstGeom prst="wedgeRectCallout">
            <a:avLst>
              <a:gd name="adj1" fmla="val -4121"/>
              <a:gd name="adj2" fmla="val -6316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Игры, использующие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э</a:t>
            </a:r>
            <a:r>
              <a:rPr lang="ru-RU" sz="2000" b="1" dirty="0" smtClean="0">
                <a:solidFill>
                  <a:schemeClr val="bg1"/>
                </a:solidFill>
              </a:rPr>
              <a:t>талоны звуков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946044" y="3069700"/>
            <a:ext cx="2668072" cy="3026535"/>
          </a:xfrm>
          <a:prstGeom prst="wedgeRectCallout">
            <a:avLst>
              <a:gd name="adj1" fmla="val -1149"/>
              <a:gd name="adj2" fmla="val -624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Игры, формирующие умения выделять звуки реальных предметов, объектов и явлений окружающей действительности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111025" y="3069699"/>
            <a:ext cx="2719588" cy="3026535"/>
          </a:xfrm>
          <a:prstGeom prst="wedgeRectCallout">
            <a:avLst>
              <a:gd name="adj1" fmla="val -34427"/>
              <a:gd name="adj2" fmla="val -633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Игры, направленные на восприятие речи, формирования фонематического слуха, восприятия правильного произношения и т.д.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9046334" y="2297143"/>
            <a:ext cx="2266682" cy="2285823"/>
          </a:xfrm>
          <a:prstGeom prst="wedgeRectCallout">
            <a:avLst>
              <a:gd name="adj1" fmla="val -42757"/>
              <a:gd name="adj2" fmla="val -626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Игры, сочетающие предметно-практические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84227133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287</TotalTime>
  <Words>384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Сектор</vt:lpstr>
      <vt:lpstr>РАЗВИТИЕ СЛУХОВОГО ВОСПРИЯТИЯ И ВНИМАНИЯ   У ДЕТЕЙ С НАРУШЕНИЕМ          ЗРЕНИЯ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СЛУХОВОГО ВОСПРИЯТИЯ И ВНИМАНИЯ   У ДЕТЕЙ С НАРУШЕНИЕМ          ЗРЕНИЯ</dc:title>
  <dc:creator>Денис</dc:creator>
  <cp:lastModifiedBy>Денис</cp:lastModifiedBy>
  <cp:revision>23</cp:revision>
  <dcterms:created xsi:type="dcterms:W3CDTF">2020-10-20T16:34:54Z</dcterms:created>
  <dcterms:modified xsi:type="dcterms:W3CDTF">2020-10-21T10:27:46Z</dcterms:modified>
</cp:coreProperties>
</file>