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7" r:id="rId12"/>
    <p:sldId id="266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21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0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8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5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9CDD7-EB8B-4127-AB02-D82BE01DF2F3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16B1-22B3-458E-91C6-29E14E95B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4413250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8220" y="2601532"/>
            <a:ext cx="3155324" cy="41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37912" y="6461804"/>
            <a:ext cx="304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Учитель-дефектолог: </a:t>
            </a:r>
            <a:r>
              <a:rPr lang="ru-RU" sz="1400" b="1" dirty="0" err="1" smtClean="0"/>
              <a:t>Чуклеева</a:t>
            </a:r>
            <a:r>
              <a:rPr lang="ru-RU" sz="1400" b="1" dirty="0" smtClean="0"/>
              <a:t> М.А</a:t>
            </a:r>
            <a:endParaRPr lang="ru-RU" sz="1400" b="1" dirty="0"/>
          </a:p>
        </p:txBody>
      </p:sp>
      <p:pic>
        <p:nvPicPr>
          <p:cNvPr id="1028" name="Picture 4" descr="https://u.9111s.ru/uploads/202010/31/9325ee0bdc35cd3c339fb9c478e3d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789"/>
            <a:ext cx="12299323" cy="68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85566" y="-138697"/>
            <a:ext cx="212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Проект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9639" y="981954"/>
            <a:ext cx="717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Народы России. </a:t>
            </a:r>
            <a:r>
              <a:rPr lang="ru-RU" sz="3600" dirty="0" err="1" smtClean="0">
                <a:solidFill>
                  <a:srgbClr val="7030A0"/>
                </a:solidFill>
              </a:rPr>
              <a:t>Герб,флаг,костюмы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7031" y="5859887"/>
            <a:ext cx="294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Учитель-дефектолог: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Чуклеева</a:t>
            </a:r>
            <a:r>
              <a:rPr lang="ru-RU" dirty="0" smtClean="0">
                <a:solidFill>
                  <a:srgbClr val="7030A0"/>
                </a:solidFill>
              </a:rPr>
              <a:t> М.А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6844" y="280723"/>
            <a:ext cx="293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Игра «Жмурки»</a:t>
            </a:r>
            <a:endParaRPr lang="ru-RU" sz="3200" dirty="0" smtClean="0">
              <a:solidFill>
                <a:srgbClr val="7030A0"/>
              </a:solidFill>
              <a:effectLst/>
            </a:endParaRPr>
          </a:p>
        </p:txBody>
      </p:sp>
      <p:pic>
        <p:nvPicPr>
          <p:cNvPr id="4" name="Рисунок 3" descr="C:\Users\DenisW8\Desktop\фото\IMG_20220622_173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865498"/>
            <a:ext cx="4404575" cy="559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23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552" y="120403"/>
            <a:ext cx="842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 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endParaRPr lang="ru-RU" sz="2400" dirty="0" smtClean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 descr="C:\Users\DenisW8\Desktop\фото\IMG_20220622_1718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48" y="1024734"/>
            <a:ext cx="4765183" cy="54477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41380" y="439959"/>
            <a:ext cx="279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Игра «Солнце»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0630" y="309093"/>
            <a:ext cx="5022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«Российский флаг»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Users\DenisW8\Desktop\фото\IMG_20220706_1018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0" y="1326072"/>
            <a:ext cx="4072961" cy="504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nisW8\Desktop\фото\IMG_20220706_1015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7" y="1326072"/>
            <a:ext cx="4018209" cy="504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90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C:\Users\DenisW8\Desktop\фото\IMG_20220706_1045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95" y="1090662"/>
            <a:ext cx="3479856" cy="466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DenisW8\Desktop\фото\IMG_20220706_1041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1" y="1090664"/>
            <a:ext cx="3795453" cy="466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DenisW8\Desktop\фото\IMG_20220706_1045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2" y="1090663"/>
            <a:ext cx="3232596" cy="466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78962" y="283778"/>
            <a:ext cx="507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«Украшаем мы кокошник»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2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4" y="650383"/>
            <a:ext cx="7409645" cy="55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0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772733"/>
            <a:ext cx="10186300" cy="5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552" y="120402"/>
            <a:ext cx="1089552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3</a:t>
            </a:r>
            <a:r>
              <a:rPr lang="ru-RU" sz="4000" b="1" dirty="0" smtClean="0">
                <a:solidFill>
                  <a:srgbClr val="7030A0"/>
                </a:solidFill>
              </a:rPr>
              <a:t>. Заключительный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Публикация </a:t>
            </a:r>
            <a:r>
              <a:rPr lang="ru-RU" sz="2800" dirty="0">
                <a:solidFill>
                  <a:srgbClr val="0070C0"/>
                </a:solidFill>
              </a:rPr>
              <a:t>проекта  в сети интернет.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/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>ВЫВОД</a:t>
            </a:r>
            <a:endParaRPr lang="ru-RU" sz="3600" dirty="0" smtClean="0">
              <a:solidFill>
                <a:srgbClr val="7030A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Подводя итог работы в проекте, я могу сказать, что </a:t>
            </a:r>
            <a:r>
              <a:rPr lang="ru-RU" sz="2800" dirty="0" smtClean="0">
                <a:solidFill>
                  <a:srgbClr val="0070C0"/>
                </a:solidFill>
              </a:rPr>
              <a:t>дети </a:t>
            </a:r>
            <a:r>
              <a:rPr lang="ru-RU" sz="2800" dirty="0">
                <a:solidFill>
                  <a:srgbClr val="0070C0"/>
                </a:solidFill>
              </a:rPr>
              <a:t>познакомились с понятием «национальность», имеют представления о народах России, познакомились с праздниками, играми узнали о традициях каждой национальностями. С уважением относятся к ним. Дети теперь знают, что не только герб и флаг есть у стран мира, но и городов и республик. Они умеют творчески применять полученные знания, способны организовывать свою деятельность игровую и художественную. Дети владеют исследовательскими умениями, сравнивать и наблюдать, задавать вопросы и делать выводы.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 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endParaRPr lang="ru-RU" sz="4000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79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491" y="901521"/>
            <a:ext cx="11062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Тип проекта: </a:t>
            </a:r>
            <a:r>
              <a:rPr lang="ru-RU" sz="4000" dirty="0" smtClean="0">
                <a:solidFill>
                  <a:srgbClr val="0070C0"/>
                </a:solidFill>
              </a:rPr>
              <a:t>познавательно-патриотический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Сроки реализации проекта: 01.06.2022-10.06.2022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Участники: дети старшей группы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036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2885" y="489398"/>
            <a:ext cx="111015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Актуальность проекта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 последнее время мы все чаще сталкиваемся с проблемой толерантного отношения к людям разных национальностей.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Дети </a:t>
            </a:r>
            <a:r>
              <a:rPr lang="ru-RU" sz="2400" dirty="0">
                <a:solidFill>
                  <a:srgbClr val="0070C0"/>
                </a:solidFill>
              </a:rPr>
              <a:t>часто задавали вопросы: " Наша страна большая и много ли людей живут на ней?", " Почему люди разные и не все похожи?", " Сколько в ней городов?", " Есть </a:t>
            </a:r>
            <a:r>
              <a:rPr lang="ru-RU" sz="2400" dirty="0" smtClean="0">
                <a:solidFill>
                  <a:srgbClr val="0070C0"/>
                </a:solidFill>
              </a:rPr>
              <a:t>ли </a:t>
            </a:r>
            <a:r>
              <a:rPr lang="ru-RU" sz="2400" dirty="0">
                <a:solidFill>
                  <a:srgbClr val="0070C0"/>
                </a:solidFill>
              </a:rPr>
              <a:t>леса, реки, моря? "и т. д.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Чтобы ответить на их вопросы, мы решили начать знакомить детей с разными народами России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Патриотические чувства в этом возрасте у детей ситуативные. То есть детей может взволновать только что услышанный рассказ о разнообразных народах России, но затем эти впечатления откладываются в душе, и возникшее чувство может угаснуть. 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Ребёнок, ставший участником проекта, реализует свои возможности в разных видах </a:t>
            </a:r>
            <a:r>
              <a:rPr lang="ru-RU" sz="2400" dirty="0" smtClean="0">
                <a:solidFill>
                  <a:srgbClr val="0070C0"/>
                </a:solidFill>
              </a:rPr>
              <a:t>деятельности.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Всё </a:t>
            </a:r>
            <a:r>
              <a:rPr lang="ru-RU" sz="2400" dirty="0">
                <a:solidFill>
                  <a:srgbClr val="0070C0"/>
                </a:solidFill>
              </a:rPr>
              <a:t>это позволяет ребёнку прочувствовать наиболее глубоко чувство гражданственности и </a:t>
            </a:r>
            <a:r>
              <a:rPr lang="ru-RU" sz="2400" dirty="0" smtClean="0">
                <a:solidFill>
                  <a:srgbClr val="0070C0"/>
                </a:solidFill>
              </a:rPr>
              <a:t>патриотизма.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1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7887" y="746975"/>
            <a:ext cx="983945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Цель проекта:</a:t>
            </a:r>
          </a:p>
          <a:p>
            <a:r>
              <a:rPr lang="ru-RU" sz="4000" dirty="0">
                <a:solidFill>
                  <a:srgbClr val="0070C0"/>
                </a:solidFill>
              </a:rPr>
              <a:t>-</a:t>
            </a:r>
            <a:r>
              <a:rPr lang="ru-RU" sz="2800" dirty="0" smtClean="0">
                <a:solidFill>
                  <a:srgbClr val="0070C0"/>
                </a:solidFill>
              </a:rPr>
              <a:t>ф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ормировать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у детей понятия «МЫ - РОССИЯНЕ» - единый многонациональный народ нашей общей родины – России;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воспитывать у детей чувство глубокого уважения к культурным и национальным традициям народов, проживающих на территории Российской Федерации, чувство дружбы и взаимопонимания между представителями разных национальностей;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- знакомить с разными народами, проживающими на территории РФ, их геральдикой, национальным костюмом, достопримечательностями.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ru-RU" sz="4000" dirty="0" smtClean="0">
              <a:effectLst/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7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094704"/>
            <a:ext cx="1099855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Задачи: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 углублять и уточнять представления о Родине — России;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формировать первоначальные представления о государстве, его символах (флаг, герб, гимн);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воспитывать любовь к своей стране, чувства патриотизма, толерантность к жителям других национальностей.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формировать представление о России как о многонациональном государстве, но единой стране.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обобщить и расширить знания детей о традициях, обычаях, праздниках, играх, кухни, костюмах, сказках народов России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развивать творческие способности дошкольников к различным видам деятельности.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- развивать умения рассуждать, сопоставлять, делать выводы.</a:t>
            </a:r>
            <a:endParaRPr lang="ru-RU" sz="2400" dirty="0" smtClean="0">
              <a:solidFill>
                <a:srgbClr val="0070C0"/>
              </a:solidFill>
              <a:effectLst/>
            </a:endParaRPr>
          </a:p>
          <a:p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1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19" y="450761"/>
            <a:ext cx="95690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ВВЕДЕНИЕ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Наша родина Россия - самое большое государство мира. Её население составляет 143 030 106 человек. В России проживают представители более 160 национальностей, которые говорят более чем на 100 языках. Много людей живет в нашей стране, много народов, но все они живут единой семьей, помогают друг другу. Большое путешествие по карте России, что позволяет привлечь внимание детей к разнообразию окружающего мира и целостность народной культуры (основные занятия народа, костюм, культура праздника, игры, сказки).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6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19" y="450761"/>
            <a:ext cx="956900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Предполагаемый результат</a:t>
            </a:r>
          </a:p>
          <a:p>
            <a:r>
              <a:rPr lang="ru-RU" sz="2800" dirty="0">
                <a:solidFill>
                  <a:srgbClr val="0070C0"/>
                </a:solidFill>
              </a:rPr>
              <a:t>- проявление внимания и уважения к людям разной национальности;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- пополнение знаний о народах России;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- представление о некоторых традициях, обычаях, праздниках разных народов;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- знакомство с национальными играми, сказками, танцами, костюмами;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r>
              <a:rPr lang="ru-RU" sz="2800" dirty="0">
                <a:solidFill>
                  <a:srgbClr val="0070C0"/>
                </a:solidFill>
              </a:rPr>
              <a:t>- овладение исследовательскими умениями сравнивать, наблюдать, анализировать, задавать вопросы, делать выводы.</a:t>
            </a:r>
            <a:endParaRPr lang="ru-RU" sz="2800" dirty="0" smtClean="0">
              <a:solidFill>
                <a:srgbClr val="0070C0"/>
              </a:solidFill>
              <a:effectLst/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6219" y="450761"/>
            <a:ext cx="956900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Этапы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  <a:endParaRPr lang="ru-RU" sz="4000" dirty="0" smtClean="0">
              <a:solidFill>
                <a:srgbClr val="7030A0"/>
              </a:solidFill>
              <a:effectLst/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1. Подготовительный:</a:t>
            </a:r>
            <a:endParaRPr lang="ru-RU" sz="2800" dirty="0">
              <a:solidFill>
                <a:srgbClr val="7030A0"/>
              </a:solidFill>
            </a:endParaRP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Сбор и анализ методической, научно-популярной, детской и художественной литературы, иллюстрированных материалов по тематике проекта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Чтение методической и художественной литературы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Подборка пословиц, поговорок, загадок разных народов России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Знакомство с народными играми ( «Лесничий», «Отгадай имя», «Спутанные кони», «Угадай и догони»)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Продуктивная деятельность «Флаг России», «Украшение кокошника» «Украшение русского сарафана»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Просмотр научно-популярных фильмов о народах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1700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4552" y="120402"/>
            <a:ext cx="108955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2</a:t>
            </a:r>
            <a:r>
              <a:rPr lang="ru-RU" sz="4000" b="1" dirty="0">
                <a:solidFill>
                  <a:srgbClr val="7030A0"/>
                </a:solidFill>
              </a:rPr>
              <a:t>. Основной</a:t>
            </a:r>
            <a:r>
              <a:rPr lang="ru-RU" sz="4000" dirty="0">
                <a:solidFill>
                  <a:srgbClr val="7030A0"/>
                </a:solidFill>
              </a:rPr>
              <a:t>.</a:t>
            </a:r>
            <a:endParaRPr lang="ru-RU" sz="4000" dirty="0" smtClean="0">
              <a:solidFill>
                <a:srgbClr val="7030A0"/>
              </a:solidFill>
              <a:effectLst/>
            </a:endParaRPr>
          </a:p>
          <a:p>
            <a:r>
              <a:rPr lang="ru-RU" sz="2400" b="1" dirty="0"/>
              <a:t>1</a:t>
            </a:r>
            <a:r>
              <a:rPr lang="ru-RU" sz="2400" dirty="0"/>
              <a:t>. Беседы с детьми: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«Моя родина – Россия», 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«Россия многонациональная страна»,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"Мой любимый </a:t>
            </a:r>
            <a:r>
              <a:rPr lang="ru-RU" sz="2400" dirty="0" smtClean="0"/>
              <a:t>район".</a:t>
            </a:r>
            <a:endParaRPr lang="ru-RU" sz="2400" dirty="0" smtClean="0">
              <a:effectLst/>
            </a:endParaRPr>
          </a:p>
          <a:p>
            <a:r>
              <a:rPr lang="ru-RU" sz="2400" b="1" dirty="0"/>
              <a:t>2.</a:t>
            </a:r>
            <a:r>
              <a:rPr lang="ru-RU" sz="2400" dirty="0"/>
              <a:t> Чтение художественной литературы: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Русская сказка «Сестрица Аленушка и братец Иванушка»;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Дагестанская сказка "Сестра семи братьев», "Лиса и куропатка"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Армянская сказка "Мышонок Пик- Пик";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Украинская сказка "Рукавичка"</a:t>
            </a:r>
            <a:endParaRPr lang="ru-RU" sz="2400" dirty="0" smtClean="0">
              <a:effectLst/>
            </a:endParaRPr>
          </a:p>
          <a:p>
            <a:r>
              <a:rPr lang="ru-RU" sz="2400" b="1" dirty="0"/>
              <a:t>      3</a:t>
            </a:r>
            <a:r>
              <a:rPr lang="ru-RU" sz="2400" dirty="0"/>
              <a:t>. Знакомство с играми разных народов: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"Гуси - </a:t>
            </a:r>
            <a:r>
              <a:rPr lang="ru-RU" sz="2400" dirty="0" smtClean="0"/>
              <a:t>лебеди«, «Солнце»  </a:t>
            </a:r>
            <a:r>
              <a:rPr lang="ru-RU" sz="2400" dirty="0"/>
              <a:t>русская игра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"Подкинь шапку" адыгейская игра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«Расходитесь» чувашская игра</a:t>
            </a:r>
            <a:r>
              <a:rPr lang="ru-RU" sz="2400" dirty="0" smtClean="0"/>
              <a:t>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      </a:t>
            </a:r>
            <a:r>
              <a:rPr lang="ru-RU" sz="2400" b="1" dirty="0"/>
              <a:t>4.</a:t>
            </a:r>
            <a:r>
              <a:rPr lang="ru-RU" sz="2400" dirty="0"/>
              <a:t>Выставка детских рисунков:</a:t>
            </a:r>
            <a:endParaRPr lang="ru-RU" sz="2400" dirty="0" smtClean="0">
              <a:effectLst/>
            </a:endParaRPr>
          </a:p>
          <a:p>
            <a:r>
              <a:rPr lang="ru-RU" sz="2400" dirty="0" smtClean="0"/>
              <a:t>«Украшаем мы кокошник», «Российский флаг», «Русский сарафан»</a:t>
            </a:r>
            <a:endParaRPr lang="ru-RU" sz="2400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398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651</Words>
  <Application>Microsoft Office PowerPoint</Application>
  <PresentationFormat>Широкоэкранный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14</cp:revision>
  <dcterms:created xsi:type="dcterms:W3CDTF">2022-07-14T15:15:27Z</dcterms:created>
  <dcterms:modified xsi:type="dcterms:W3CDTF">2022-07-15T10:58:36Z</dcterms:modified>
</cp:coreProperties>
</file>