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xelbrush.ru/uploads/posts/2009-12/1260469376_4-novo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556792"/>
            <a:ext cx="42484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itchFamily="18" charset="0"/>
              </a:rPr>
              <a:t>Проект в средней группе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itchFamily="18" charset="0"/>
              </a:rPr>
              <a:t>Покормите птиц зимой!»</a:t>
            </a:r>
            <a:endParaRPr lang="ru-RU" sz="3200" b="1" dirty="0">
              <a:solidFill>
                <a:srgbClr val="00B0F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725144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Невская К.В.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Ярославль, 2021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30" y="-28876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169" y="692696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146" name="Picture 2" descr="C:\Users\79201\OneDrive\Рабочий стол\IMG-fba9db31fbe15b1869a7a62c4f7d418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41873"/>
            <a:ext cx="4015318" cy="3011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79201\OneDrive\Рабочий стол\IMG-65fff77712bc710071a0c5019f89e17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1" y="188640"/>
            <a:ext cx="3151222" cy="236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79201\OneDrive\Рабочий стол\_LwU92fxAM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6" y="2852936"/>
            <a:ext cx="2460791" cy="328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166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Акция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«Покормите птиц зимой!».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169" y="692696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149" name="Picture 5" descr="C:\Users\79201\OneDrive\Рабочий стол\0lA8WNx46J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548679"/>
            <a:ext cx="2755106" cy="490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79201\OneDrive\Рабочий стол\IMG-f0760cd96910b0da404dd2076eea22d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0722"/>
            <a:ext cx="2840531" cy="5049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&amp;Scy;&amp;pcy;&amp;acy;&amp;scy;&amp;icy;&amp;bcy;&amp;ocy; &amp;zcy;&amp;acy; &amp;vcy;&amp;ncy;&amp;icy;&amp;mcy;&amp;acy;&amp;ncy;&amp;icy;&amp;ie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Зима - суровое время года, а для птиц  самая тяжелая пора. Особенно во время снегопадов,  метелей,  морозов  и  после  оттепелей,  когда  ветки  и  стволы  покрыты  тонким  слоем  льда.    Когда  ночная  температура  падает  до  –10°С  и  ниже, синички  за ночь  теряют  до  10%  собственного  веса! </a:t>
            </a:r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Но  даже  в  самый  крепкий  мороз  пернатые могут  выжить,  при  условии,  что  у  них  будет  достаточно  корма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Помочь  птицам  выжить  могут  только  люди.  Регулярная  ежедневная  зимняя подкормка  птиц  может  спасти  довольно  много  птичьих  жизней,  это  один  из  самых важных  способов  их  привлечения.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4283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586959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Цель проекта : </a:t>
            </a:r>
            <a:r>
              <a:rPr lang="ru-RU" sz="28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продолжать формировать у детей представления об особенностях жизни и поведения птиц в холодное время года. </a:t>
            </a:r>
            <a:endParaRPr lang="ru-RU" sz="2800" dirty="0">
              <a:latin typeface="Monotype Corsiva" panose="03010101010201010101" pitchFamily="66" charset="0"/>
              <a:ea typeface="MingLiU_HKSCS-ExtB" panose="02020500000000000000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4283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241" y="260648"/>
            <a:ext cx="38519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Задачи: 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Обучающие: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Дать представление детям о зимующих птицах родного края;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Обогащать и углублять представления о зимующих птицах нашего края. </a:t>
            </a:r>
          </a:p>
          <a:p>
            <a:r>
              <a:rPr lang="ru-RU" sz="1600" b="1" dirty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Развивающие: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Развивать творческие способности в продуктивной деятельности;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 - Развивать любознательность и интерес к живой природе. </a:t>
            </a:r>
          </a:p>
          <a:p>
            <a:r>
              <a:rPr lang="ru-RU" sz="1600" b="1" dirty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Воспитательные: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Воспитывать  заботливое  отношение  к  птицам,  желание  помогать  в  трудных зимних условиях </a:t>
            </a:r>
          </a:p>
          <a:p>
            <a:r>
              <a:rPr lang="ru-RU" sz="1600" dirty="0" smtClean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Продолжать </a:t>
            </a:r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воспитывать уважительное отношение к окружающему миру</a:t>
            </a:r>
            <a:r>
              <a:rPr lang="ru-RU" sz="1600" dirty="0" smtClean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Коррекционные: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Совершенствовать зрительное восприятие;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Развивать слуховое внимание, словесно-логическое мышление;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Развивать зрительно- моторную координацию; </a:t>
            </a:r>
          </a:p>
          <a:p>
            <a:r>
              <a:rPr lang="ru-RU" sz="1600" dirty="0"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- Развитие прослеживающей функции глаза и развитие речевого дыхания.</a:t>
            </a:r>
          </a:p>
          <a:p>
            <a:endParaRPr lang="ru-RU" sz="1600" dirty="0">
              <a:latin typeface="Monotype Corsiva" panose="03010101010201010101" pitchFamily="66" charset="0"/>
              <a:ea typeface="MingLiU_HKSCS-ExtB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4283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5758" y="186686"/>
            <a:ext cx="1732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Художественно-эстетическое развитие и модельно-конструктивная деятельность.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  <a:ea typeface="MingLiU_HKSCS-ExtB" panose="02020500000000000000" pitchFamily="18" charset="-120"/>
              <a:cs typeface="Times New Roman" pitchFamily="18" charset="0"/>
            </a:endParaRPr>
          </a:p>
        </p:txBody>
      </p:sp>
      <p:pic>
        <p:nvPicPr>
          <p:cNvPr id="1026" name="Picture 2" descr="C:\Users\79201\OneDrive\Рабочий стол\20210323_102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4646" y="1425935"/>
            <a:ext cx="6799236" cy="388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201\OneDrive\Рабочий стол\20210323_122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" y="766472"/>
            <a:ext cx="3386295" cy="167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201\OneDrive\Рабочий стол\ptichki_s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6" y="2666493"/>
            <a:ext cx="3328436" cy="186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9201\OneDrive\Рабочий стол\plastilinovie_ptich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" y="4797152"/>
            <a:ext cx="333459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4283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18448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MingLiU_HKSCS-ExtB" panose="02020500000000000000" pitchFamily="18" charset="-120"/>
                <a:cs typeface="Times New Roman" pitchFamily="18" charset="0"/>
              </a:rPr>
              <a:t>Изготовление эко кормушек.</a:t>
            </a:r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  <a:ea typeface="MingLiU_HKSCS-ExtB" panose="02020500000000000000" pitchFamily="18" charset="-120"/>
              <a:cs typeface="Times New Roman" pitchFamily="18" charset="0"/>
            </a:endParaRPr>
          </a:p>
        </p:txBody>
      </p:sp>
      <p:pic>
        <p:nvPicPr>
          <p:cNvPr id="2050" name="Picture 2" descr="C:\Users\79201\OneDrive\Рабочий стол\20210318_163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0496" y="1932718"/>
            <a:ext cx="6349207" cy="2857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201\OneDrive\Рабочий стол\20210318_163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079"/>
            <a:ext cx="2736304" cy="359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201\OneDrive\Рабочий стол\20210318_163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38" y="3913375"/>
            <a:ext cx="2835355" cy="2411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169" y="692696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Слетайтесь, слетайтесь лесные </a:t>
            </a: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пичуги!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Теперь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не страшны вам холодные вьюги.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холодные вьюги, в холодные вьюги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Мы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помнить и думать должны </a:t>
            </a: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о друг  друге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074" name="Picture 2" descr="C:\Users\79201\OneDrive\Рабочий стол\20210319_112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68145"/>
            <a:ext cx="4680520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201\OneDrive\Рабочий стол\20210319_112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6424"/>
            <a:ext cx="4685579" cy="210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201\OneDrive\Рабочий стол\20210319_1129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3" y="4653136"/>
            <a:ext cx="4633406" cy="2085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169" y="692696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098" name="Picture 2" descr="C:\Users\79201\OneDrive\Рабочий стол\20210323_115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39"/>
            <a:ext cx="4536504" cy="2041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201\OneDrive\Рабочий стол\20210323_115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7763"/>
            <a:ext cx="4355976" cy="196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9201\OneDrive\Рабочий стол\20210323_1152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15" y="4293096"/>
            <a:ext cx="4869815" cy="2191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AM0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7410" name="Picture 2" descr="http://www.hdoboi.org/pic/201308/1024x768/hdoboi.org-35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169" y="692696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5122" name="Picture 2" descr="C:\Users\79201\OneDrive\Рабочий стол\20210325_101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0" y="116632"/>
            <a:ext cx="3852862" cy="225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201\OneDrive\Рабочий стол\20210325_101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" y="4293096"/>
            <a:ext cx="394019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79201\OneDrive\Рабочий стол\20210325_101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95767" cy="226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79201\OneDrive\Рабочий стол\20210325_1011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51079"/>
            <a:ext cx="3670338" cy="2364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290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Ксения Невская</cp:lastModifiedBy>
  <cp:revision>35</cp:revision>
  <dcterms:created xsi:type="dcterms:W3CDTF">2017-01-28T08:17:30Z</dcterms:created>
  <dcterms:modified xsi:type="dcterms:W3CDTF">2021-03-25T19:04:09Z</dcterms:modified>
</cp:coreProperties>
</file>