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B66E3-1EA8-4A13-BF88-6FFB4E9E2E9C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88196-B690-49E0-A165-402ADD912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8196-B690-49E0-A165-402ADD9125A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383544">
            <a:off x="443831" y="2671555"/>
            <a:ext cx="8458200" cy="13398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Cambria" pitchFamily="18" charset="0"/>
              </a:rPr>
              <a:t>Как мы провели лето!!!</a:t>
            </a:r>
            <a:br>
              <a:rPr lang="ru-RU" dirty="0" smtClean="0">
                <a:solidFill>
                  <a:srgbClr val="00B050"/>
                </a:solidFill>
                <a:latin typeface="Cambria" pitchFamily="18" charset="0"/>
              </a:rPr>
            </a:br>
            <a:r>
              <a:rPr lang="ru-RU" dirty="0" smtClean="0">
                <a:latin typeface="Cambria" pitchFamily="18" charset="0"/>
              </a:rPr>
              <a:t/>
            </a:r>
            <a:br>
              <a:rPr lang="ru-RU" dirty="0" smtClean="0">
                <a:latin typeface="Cambria" pitchFamily="18" charset="0"/>
              </a:rPr>
            </a:br>
            <a:r>
              <a:rPr lang="ru-RU" dirty="0" smtClean="0">
                <a:latin typeface="Cambria" pitchFamily="18" charset="0"/>
              </a:rPr>
              <a:t/>
            </a:r>
            <a:br>
              <a:rPr lang="ru-RU" dirty="0" smtClean="0">
                <a:latin typeface="Cambria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Подготовили ВОСПИТАТЕЛИ:  Мельникова е.с.</a:t>
            </a:r>
            <a:b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                САВЕЛЬЕВА И. А. </a:t>
            </a:r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ru-RU" dirty="0" smtClean="0">
                <a:latin typeface="Cambria" pitchFamily="18" charset="0"/>
              </a:rPr>
              <a:t/>
            </a:r>
            <a:br>
              <a:rPr lang="ru-RU" dirty="0" smtClean="0">
                <a:latin typeface="Cambria" pitchFamily="18" charset="0"/>
              </a:rPr>
            </a:br>
            <a:r>
              <a:rPr lang="ru-RU" dirty="0" smtClean="0">
                <a:latin typeface="Cambria" pitchFamily="18" charset="0"/>
              </a:rPr>
              <a:t/>
            </a:r>
            <a:br>
              <a:rPr lang="ru-RU" dirty="0" smtClean="0">
                <a:latin typeface="Cambria" pitchFamily="18" charset="0"/>
              </a:rPr>
            </a:br>
            <a:endParaRPr lang="ru-RU" dirty="0"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16632"/>
            <a:ext cx="8242176" cy="165618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Cambria" pitchFamily="18" charset="0"/>
              </a:rPr>
              <a:t>МДОУ детский сад № 104</a:t>
            </a:r>
            <a:endParaRPr lang="ru-RU" sz="2800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548680"/>
            <a:ext cx="8686800" cy="5531445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Чтоб проворным быть отлетом,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Проведём мы эстафету.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Будем бегать быстро, дружно.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Победить нам очень нужно!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Users\Пользователь\AppData\Local\Microsoft\Windows\INetCache\Content.Word\20190702_1056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437990" y="1763553"/>
            <a:ext cx="5940425" cy="4248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548680"/>
            <a:ext cx="8686800" cy="5531445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Тянут, потянут, вытянуть не могут…..</a:t>
            </a:r>
            <a:endParaRPr lang="ru-RU" dirty="0"/>
          </a:p>
        </p:txBody>
      </p:sp>
      <p:pic>
        <p:nvPicPr>
          <p:cNvPr id="4" name="Рисунок 3" descr="C:\Documents and Settings\Admin\Local Settings\Temporary Internet Files\Content.Word\20190709_1549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41574" y="1795129"/>
            <a:ext cx="573325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AppData\Local\Microsoft\Windows\INetCache\Content.Word\20190809_1335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3960441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Развлечение «До свиданья, лето!!!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96752"/>
            <a:ext cx="7416825" cy="535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Мероприятие по экологии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Давайте вместе землю украшать,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Сажать цветы повсюду.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Давайте вместе землю уважать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И относится к ней как к чуду!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Documents and Settings\Admin\Local Settings\Temporary Internet Files\Content.Word\20190514_1818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94074" y="2078734"/>
            <a:ext cx="5220345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Admin\Local Settings\Temporary Internet Files\Content.Word\20190514_1818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62658" y="2861878"/>
            <a:ext cx="325824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Экскурсия в библиотеку</a:t>
            </a:r>
            <a:r>
              <a:rPr lang="en-US" dirty="0" smtClean="0"/>
              <a:t> </a:t>
            </a:r>
            <a:r>
              <a:rPr lang="ru-RU" dirty="0" smtClean="0"/>
              <a:t>Дом культуры!</a:t>
            </a:r>
            <a:endParaRPr lang="ru-RU" dirty="0"/>
          </a:p>
        </p:txBody>
      </p:sp>
      <p:pic>
        <p:nvPicPr>
          <p:cNvPr id="4" name="Рисунок 3" descr="C:\Documents and Settings\Admin\Local Settings\Temporary Internet Files\Content.Word\20190906_1027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757599" y="1795130"/>
            <a:ext cx="5517231" cy="460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AppData\Local\Microsoft\Windows\INetCache\Content.Word\20190906_1037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72833" y="1721104"/>
            <a:ext cx="4855952" cy="351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Игры на свежем воздухе!</a:t>
            </a:r>
          </a:p>
          <a:p>
            <a:pPr algn="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До чего хорош денёк,</a:t>
            </a:r>
          </a:p>
          <a:p>
            <a:pPr algn="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Веет лёгкий ветерок.</a:t>
            </a:r>
          </a:p>
          <a:p>
            <a:pPr algn="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Солнца летнего лучи</a:t>
            </a:r>
          </a:p>
          <a:p>
            <a:pPr algn="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Так приятно горячи</a:t>
            </a:r>
            <a:r>
              <a:rPr lang="ru-RU" sz="1800" dirty="0" smtClean="0"/>
              <a:t>!</a:t>
            </a:r>
            <a:endParaRPr lang="ru-RU" sz="1800" dirty="0"/>
          </a:p>
        </p:txBody>
      </p:sp>
      <p:pic>
        <p:nvPicPr>
          <p:cNvPr id="4" name="Рисунок 3" descr="C:\Documents and Settings\Admin\Local Settings\Temporary Internet Files\Content.Word\20190904_1029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06424" y="1898713"/>
            <a:ext cx="5292353" cy="40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Admin\Local Settings\Temporary Internet Files\Content.Word\20190904_1031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84068" y="3077582"/>
            <a:ext cx="417646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Admin\Local Settings\Temporary Internet Files\Content.Word\20190904_10352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72000" y="1412776"/>
            <a:ext cx="468052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Admin\Local Settings\Temporary Internet Files\Content.Word\20190904_1028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19025" y="1660128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88640"/>
            <a:ext cx="8686800" cy="5891485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Вот </a:t>
            </a:r>
          </a:p>
          <a:p>
            <a:pPr algn="ctr">
              <a:buNone/>
            </a:pPr>
            <a:r>
              <a:rPr lang="ru-RU" sz="4000" dirty="0" smtClean="0">
                <a:solidFill>
                  <a:srgbClr val="FFC000"/>
                </a:solidFill>
              </a:rPr>
              <a:t>Оно</a:t>
            </a:r>
          </a:p>
          <a:p>
            <a:pPr algn="ctr">
              <a:buNone/>
            </a:pPr>
            <a:r>
              <a:rPr lang="ru-RU" sz="4000" dirty="0" smtClean="0">
                <a:solidFill>
                  <a:srgbClr val="92D050"/>
                </a:solidFill>
              </a:rPr>
              <a:t>Какое</a:t>
            </a:r>
          </a:p>
          <a:p>
            <a:pPr algn="ctr">
              <a:buNone/>
            </a:pPr>
            <a:r>
              <a:rPr lang="ru-RU" sz="4000" dirty="0" smtClean="0">
                <a:solidFill>
                  <a:srgbClr val="00B050"/>
                </a:solidFill>
              </a:rPr>
              <a:t>Наше</a:t>
            </a:r>
          </a:p>
          <a:p>
            <a:pPr algn="ctr">
              <a:buNone/>
            </a:pPr>
            <a:r>
              <a:rPr lang="ru-RU" sz="4000" dirty="0" smtClean="0">
                <a:solidFill>
                  <a:srgbClr val="00B050"/>
                </a:solidFill>
              </a:rPr>
              <a:t>Лето!!!</a:t>
            </a:r>
            <a:endParaRPr lang="ru-RU" sz="4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17410" name="Picture 2" descr="http://i.mycdn.me/i?r=AzEPZsRbOZEKgBhR0XGMT1Rk8reej05hOh29K30bv7MSlKaKTM5SRkZCeTgDn6uOy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601472" cy="6091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« </a:t>
            </a:r>
            <a:r>
              <a:rPr lang="ru-RU" sz="2800" dirty="0" smtClean="0">
                <a:solidFill>
                  <a:schemeClr val="tx1"/>
                </a:solidFill>
              </a:rPr>
              <a:t>Чтобы сделать детей умными и рассудительными, сделать их крепкими и здоровыми: пусть они работают, действуют, бегают, кричат, пусть они находятся в постоянном движении»</a:t>
            </a:r>
          </a:p>
          <a:p>
            <a:pPr algn="ctr">
              <a:buNone/>
            </a:pPr>
            <a:r>
              <a:rPr lang="ru-RU" sz="1600" b="1" u="sng" dirty="0" smtClean="0"/>
              <a:t>Жан. Жак Руссо</a:t>
            </a:r>
          </a:p>
          <a:p>
            <a:pPr algn="ctr">
              <a:buNone/>
            </a:pPr>
            <a:endParaRPr lang="ru-RU" sz="1600" b="1" u="sng" dirty="0" smtClean="0"/>
          </a:p>
          <a:p>
            <a:pPr algn="ctr">
              <a:buNone/>
            </a:pPr>
            <a:endParaRPr lang="ru-RU" sz="1600" b="1" u="sng" dirty="0" smtClean="0"/>
          </a:p>
          <a:p>
            <a:pPr algn="ctr">
              <a:buNone/>
            </a:pPr>
            <a:endParaRPr lang="ru-RU" sz="1600" b="1" u="sng" dirty="0" smtClean="0"/>
          </a:p>
          <a:p>
            <a:pPr algn="ctr">
              <a:buNone/>
            </a:pPr>
            <a:endParaRPr lang="ru-RU" sz="1600" b="1" u="sng" dirty="0" smtClean="0"/>
          </a:p>
          <a:p>
            <a:pPr>
              <a:buNone/>
            </a:pPr>
            <a:r>
              <a:rPr lang="ru-RU" sz="1600" dirty="0" smtClean="0"/>
              <a:t>«</a:t>
            </a:r>
            <a:r>
              <a:rPr lang="ru-RU" sz="2800" dirty="0" smtClean="0">
                <a:solidFill>
                  <a:schemeClr val="tx1"/>
                </a:solidFill>
              </a:rPr>
              <a:t>Лучший способ сделать детей хорошими, это сделать их счастливыми»</a:t>
            </a:r>
          </a:p>
          <a:p>
            <a:pPr algn="ctr">
              <a:buNone/>
            </a:pPr>
            <a:r>
              <a:rPr lang="ru-RU" sz="1600" b="1" dirty="0" smtClean="0"/>
              <a:t>Оскар </a:t>
            </a:r>
            <a:r>
              <a:rPr lang="ru-RU" sz="1600" b="1" dirty="0" err="1" smtClean="0"/>
              <a:t>Уальд</a:t>
            </a:r>
            <a:endParaRPr lang="ru-RU" sz="16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Задачи</a:t>
            </a:r>
            <a:r>
              <a:rPr lang="ru-RU" sz="3600" dirty="0" smtClean="0"/>
              <a:t>: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Создать условия, обеспечивающие оздоровление и безопасность детей в летний период;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Развивать познавательный интерес и культуру через исследовательскую и игровую деятельность;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Воспитывать привычку повседневной и физической активности;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Способствовать активному вовлечению родителей в образовательную , воспитательскую деятельность детского сада.</a:t>
            </a:r>
          </a:p>
          <a:p>
            <a:pPr marL="457200" indent="-457200">
              <a:buAutoNum type="arabicPeriod"/>
            </a:pPr>
            <a:endParaRPr lang="ru-RU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387429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4100" dirty="0" smtClean="0">
                <a:solidFill>
                  <a:srgbClr val="C00000"/>
                </a:solidFill>
              </a:rPr>
              <a:t>Зарядка на свежем воздухе!!!</a:t>
            </a:r>
          </a:p>
          <a:p>
            <a:endParaRPr lang="ru-RU" dirty="0" smtClean="0"/>
          </a:p>
          <a:p>
            <a:pPr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1"/>
                </a:solidFill>
              </a:rPr>
              <a:t>Раз, два, три, четыре, пять,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Время ножкам побежать,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Спинке бодро разогнуться,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Ручкам кверху потянуться.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Десять раз присесть и встать,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Чтобы расхотелось спать.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Десять раз вперед нагнуться,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Десять раз назад прогнуться.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Нет нужней зарядки дела,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Чтоб окрепли мышцы тела.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Упражнений нет важней,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Чтобы стал малыш сильней. </a:t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763284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548680"/>
            <a:ext cx="8686800" cy="553144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Игры с песком – любимое занятие детей!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Мы в песочнице играем,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Строим замок из песка,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Увлеклись, не замечаем, 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Что носки полны песка!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Documents and Settings\Admin\Local Settings\Temporary Internet Files\Content.Word\20190904_1028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27882" y="1736813"/>
            <a:ext cx="5184576" cy="453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solidFill>
                  <a:srgbClr val="C00000"/>
                </a:solidFill>
              </a:rPr>
              <a:t>Мы рисуем!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Это правда,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Ну чего же тут скрывать?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Дети очень любят рисовать!</a:t>
            </a:r>
            <a:r>
              <a:rPr lang="en-US" sz="1800" dirty="0" smtClean="0">
                <a:solidFill>
                  <a:schemeClr val="tx1"/>
                </a:solidFill>
              </a:rPr>
              <a:t>  </a:t>
            </a:r>
          </a:p>
          <a:p>
            <a:pPr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              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Documents and Settings\Admin\Local Settings\Temporary Internet Files\Content.Word\20190619_0934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41576" y="1795128"/>
            <a:ext cx="566124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Admin\Local Settings\Temporary Internet Files\Content.Word\20190619_0934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97482" y="3257922"/>
            <a:ext cx="41223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/>
          <a:lstStyle/>
          <a:p>
            <a:pPr algn="ctr"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Спортивные мероприятия и развлечения!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Быть здоровым – это модно!</a:t>
            </a:r>
            <a:r>
              <a:rPr lang="en-US" sz="2800" dirty="0" smtClean="0">
                <a:solidFill>
                  <a:schemeClr val="tx1"/>
                </a:solidFill>
              </a:rPr>
              <a:t>            </a:t>
            </a:r>
            <a:endParaRPr lang="ru-RU" sz="28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Дружно! Весело! Задорно!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Documents and Settings\Admin\Local Settings\Temporary Internet Files\Content.Word\20190702_1055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39022" y="1889770"/>
            <a:ext cx="5202459" cy="39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119</TotalTime>
  <Words>265</Words>
  <Application>Microsoft Office PowerPoint</Application>
  <PresentationFormat>Экран (4:3)</PresentationFormat>
  <Paragraphs>68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Как мы провели лето!!!   Подготовили ВОСПИТАТЕЛИ:  Мельникова е.с.                 САВЕЛЬЕВА И. А.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мы провели лето!!!   Подготовили ВОСПИТАТЕЛИ:  Мельникова е.с.                 САВЕЛЬЕВА И. А.</dc:title>
  <dc:creator>валерий</dc:creator>
  <cp:lastModifiedBy>Пользователь Windows</cp:lastModifiedBy>
  <cp:revision>15</cp:revision>
  <dcterms:created xsi:type="dcterms:W3CDTF">2019-10-03T11:54:51Z</dcterms:created>
  <dcterms:modified xsi:type="dcterms:W3CDTF">2019-09-24T12:00:28Z</dcterms:modified>
</cp:coreProperties>
</file>