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7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22CD6-BE0F-4821-AA03-6FD488A5DEF5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83;&#1072;&#1085;&#1072;\Documents\&#1076;&#1088;&#1091;&#1079;&#1100;&#1103;%20&#1087;&#1088;&#1080;&#1088;&#1086;&#1076;&#1099;.av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58272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ЭКОЛОГИЯ –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наука, которая занимается изучением живых существ, их взаимоотношением друг с другом и с окружающей средой.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7157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>Творческие работы</a:t>
            </a:r>
            <a:r>
              <a:rPr lang="ru-RU" sz="4000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«Живая клякса»</a:t>
            </a:r>
            <a:endParaRPr lang="ru-RU" sz="4000" dirty="0"/>
          </a:p>
        </p:txBody>
      </p:sp>
      <p:pic>
        <p:nvPicPr>
          <p:cNvPr id="4" name="Содержимое 3" descr="IMG_0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667651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Рисование: «Такие разные животные»</a:t>
            </a:r>
            <a:endParaRPr lang="ru-RU" sz="3600" dirty="0"/>
          </a:p>
        </p:txBody>
      </p:sp>
      <p:pic>
        <p:nvPicPr>
          <p:cNvPr id="4" name="Содержимое 3" descr="IMG_0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50" y="1000125"/>
            <a:ext cx="7429500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41763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Конструирование: «Птички на кормушке»</a:t>
            </a:r>
            <a:endParaRPr lang="ru-RU" sz="3600" dirty="0"/>
          </a:p>
        </p:txBody>
      </p:sp>
      <p:pic>
        <p:nvPicPr>
          <p:cNvPr id="4" name="Содержимое 3" descr="IMG_0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1214438"/>
            <a:ext cx="7143749" cy="535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41763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Аппликация: «Будка для бездомного щенка»</a:t>
            </a:r>
            <a:endParaRPr lang="ru-RU" sz="3600" dirty="0"/>
          </a:p>
        </p:txBody>
      </p:sp>
      <p:pic>
        <p:nvPicPr>
          <p:cNvPr id="4" name="Содержимое 3" descr="IMG_0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143000"/>
            <a:ext cx="7929617" cy="5214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Аппликация: «Мишки заснули».</a:t>
            </a:r>
            <a:endParaRPr lang="ru-RU" sz="3600" dirty="0"/>
          </a:p>
        </p:txBody>
      </p:sp>
      <p:pic>
        <p:nvPicPr>
          <p:cNvPr id="4" name="Содержимое 3" descr="IMG_0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71563"/>
            <a:ext cx="7858179" cy="535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«Кошечка».</a:t>
            </a:r>
            <a:endParaRPr lang="ru-RU" sz="3600" dirty="0"/>
          </a:p>
        </p:txBody>
      </p:sp>
      <p:pic>
        <p:nvPicPr>
          <p:cNvPr id="4" name="Содержимое 3" descr="IMG_0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4" y="1143000"/>
            <a:ext cx="7143751" cy="535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13191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Мастерская добрых дел «Кормушки своими руками!»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(совместная деятельность детей с родителями).</a:t>
            </a:r>
            <a:endParaRPr lang="ru-RU" sz="3200" dirty="0"/>
          </a:p>
        </p:txBody>
      </p:sp>
      <p:pic>
        <p:nvPicPr>
          <p:cNvPr id="4" name="Содержимое 3" descr="IMG_0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00200"/>
            <a:ext cx="7500990" cy="4972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Экологические плакаты-призывы: «Поможем братьям нашим меньшим!»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(родители и дети)</a:t>
            </a:r>
            <a:endParaRPr lang="ru-RU" sz="3600" dirty="0"/>
          </a:p>
        </p:txBody>
      </p:sp>
      <p:pic>
        <p:nvPicPr>
          <p:cNvPr id="4" name="Содержимое 3" descr="IMG_0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714500"/>
            <a:ext cx="7286676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1" y="714356"/>
            <a:ext cx="7286676" cy="541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1" y="642918"/>
            <a:ext cx="7286676" cy="5483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3e32f_3975bd9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357430"/>
            <a:ext cx="3071834" cy="3857628"/>
          </a:xfrm>
          <a:prstGeom prst="rect">
            <a:avLst/>
          </a:prstGeom>
        </p:spPr>
      </p:pic>
      <p:pic>
        <p:nvPicPr>
          <p:cNvPr id="6" name="Рисунок 5" descr="ptah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428736"/>
            <a:ext cx="3056773" cy="1857388"/>
          </a:xfrm>
          <a:prstGeom prst="rect">
            <a:avLst/>
          </a:prstGeom>
        </p:spPr>
      </p:pic>
      <p:pic>
        <p:nvPicPr>
          <p:cNvPr id="7" name="Рисунок 6" descr="0_83596_df01a6f0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929198"/>
            <a:ext cx="1714512" cy="1643050"/>
          </a:xfrm>
          <a:prstGeom prst="rect">
            <a:avLst/>
          </a:prstGeom>
        </p:spPr>
      </p:pic>
      <p:pic>
        <p:nvPicPr>
          <p:cNvPr id="8" name="Рисунок 7" descr="0_14facd_8cf8107f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357562"/>
            <a:ext cx="1857388" cy="2857496"/>
          </a:xfrm>
          <a:prstGeom prst="rect">
            <a:avLst/>
          </a:prstGeom>
        </p:spPr>
      </p:pic>
      <p:pic>
        <p:nvPicPr>
          <p:cNvPr id="9" name="Рисунок 8" descr="0_12b69e_c74586e1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214554"/>
            <a:ext cx="2071670" cy="1285884"/>
          </a:xfrm>
          <a:prstGeom prst="rect">
            <a:avLst/>
          </a:prstGeom>
        </p:spPr>
      </p:pic>
      <p:pic>
        <p:nvPicPr>
          <p:cNvPr id="10" name="Рисунок 9" descr="c73fbe0c2d7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5572140"/>
            <a:ext cx="1500198" cy="10715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1636" y="142852"/>
            <a:ext cx="80407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41181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41181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«Братья наши меньшие»</a:t>
            </a:r>
            <a:endParaRPr lang="ru-RU" sz="4800" b="1" cap="none" spc="0" dirty="0">
              <a:ln w="11430"/>
              <a:solidFill>
                <a:srgbClr val="41181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1643050"/>
            <a:ext cx="367106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2B10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2B10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(отчёт)</a:t>
            </a:r>
            <a:endParaRPr lang="ru-RU" sz="3200" b="1" cap="none" spc="0" dirty="0">
              <a:ln w="11430"/>
              <a:solidFill>
                <a:srgbClr val="2B100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857250"/>
            <a:ext cx="7429552" cy="5268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рузья природы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357166"/>
            <a:ext cx="8143932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80201_123933_7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7358114" cy="5626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r>
              <a:rPr lang="ru-RU" sz="3600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удовлетворены проведенной работой и результатами проекта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систематизирован материал по теме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проекта;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дошкольников  появился интерес к данной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формируется способность сочувствовать и сопереживать, понимать и оценивать поступки;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становятся добрее и терпимее друг к другу и животным;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357958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развиваются творческие способности, фантазия, воображение;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родителей появился интерес к  образовательному процессу, развитию творчества, знаний и умений у детей, желание общаться  с педагогом, участвовать в жизни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группы;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Получены положительные отзывы родителей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проекта обрели единомышленников.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endParaRPr lang="ru-RU" sz="3600" b="1" dirty="0" smtClean="0">
              <a:solidFill>
                <a:srgbClr val="4118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4118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Равнодушное отношение окружающих к сохранению живого мира.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детей и родителей к проблемам по охране и защите животных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детей представлений о нравственных нормах, как основе будущей системы ценностей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ответственное и деятельное отношение к природе родного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эстетические чувства через эмоциональное восприятие мира,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кругозор, словарный запас, диалогическую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интерес, творческие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гуманное отношение к животным, чувство сопричастности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ответственности;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уровень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вовлечѐнности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воспитанников в деятельность ДОУ как активных участников образовательных отношений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Объединить поколения, детей и взрослых занятых общим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>Продукты проекта</a:t>
            </a:r>
            <a:r>
              <a:rPr lang="ru-RU" sz="4000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Оформленный проект;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Конспекты НОД;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3.Творческие работы детей, выполненные в процессе НОД;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проведённых в рамках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>Наглядная информация</a:t>
            </a:r>
            <a:r>
              <a:rPr lang="ru-RU" dirty="0" smtClean="0">
                <a:solidFill>
                  <a:srgbClr val="41181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pic>
        <p:nvPicPr>
          <p:cNvPr id="8" name="Содержимое 7" descr="IMG_0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7572427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Альбомы с загадками о животных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(работы детей и родителей)</a:t>
            </a:r>
            <a:endParaRPr lang="ru-RU" sz="3600" dirty="0"/>
          </a:p>
        </p:txBody>
      </p:sp>
      <p:pic>
        <p:nvPicPr>
          <p:cNvPr id="4" name="Содержимое 3" descr="IMG_0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9" y="1600200"/>
            <a:ext cx="7715304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336</Words>
  <Application>Microsoft Office PowerPoint</Application>
  <PresentationFormat>Экран (4:3)</PresentationFormat>
  <Paragraphs>47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ЭКОЛОГИЯ – </vt:lpstr>
      <vt:lpstr>Слайд 2</vt:lpstr>
      <vt:lpstr>Слайд 3</vt:lpstr>
      <vt:lpstr> Цель проекта:</vt:lpstr>
      <vt:lpstr> Задачи:</vt:lpstr>
      <vt:lpstr>Слайд 6</vt:lpstr>
      <vt:lpstr> Продукты проекта:</vt:lpstr>
      <vt:lpstr>Наглядная информация:</vt:lpstr>
      <vt:lpstr>Альбомы с загадками о животных (работы детей и родителей)</vt:lpstr>
      <vt:lpstr>Творческие работы:  Кляксография: «Живая клякса»</vt:lpstr>
      <vt:lpstr>Рисование: «Такие разные животные»</vt:lpstr>
      <vt:lpstr>Конструирование: «Птички на кормушке»</vt:lpstr>
      <vt:lpstr>Аппликация: «Будка для бездомного щенка»</vt:lpstr>
      <vt:lpstr>Аппликация: «Мишки заснули».</vt:lpstr>
      <vt:lpstr>Пластилинография «Кошечка».</vt:lpstr>
      <vt:lpstr>Мастерская добрых дел «Кормушки своими руками!» (совместная деятельность детей с родителями).</vt:lpstr>
      <vt:lpstr>Экологические плакаты-призывы: «Поможем братьям нашим меньшим!» (родители и дети)</vt:lpstr>
      <vt:lpstr>Слайд 18</vt:lpstr>
      <vt:lpstr>Слайд 19</vt:lpstr>
      <vt:lpstr>Слайд 20</vt:lpstr>
      <vt:lpstr>Слайд 21</vt:lpstr>
      <vt:lpstr>Слайд 22</vt:lpstr>
      <vt:lpstr>Результаты проекта: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Светлана</cp:lastModifiedBy>
  <cp:revision>19</cp:revision>
  <dcterms:created xsi:type="dcterms:W3CDTF">2013-08-01T07:43:19Z</dcterms:created>
  <dcterms:modified xsi:type="dcterms:W3CDTF">2018-02-07T07:27:38Z</dcterms:modified>
</cp:coreProperties>
</file>