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FC94-0B33-4FDA-8CB7-694BA0F240D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5BD3-2F7A-4242-9CE7-4C14340D5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FC94-0B33-4FDA-8CB7-694BA0F240D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5BD3-2F7A-4242-9CE7-4C14340D5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FC94-0B33-4FDA-8CB7-694BA0F240D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5BD3-2F7A-4242-9CE7-4C14340D5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FC94-0B33-4FDA-8CB7-694BA0F240D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5BD3-2F7A-4242-9CE7-4C14340D5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FC94-0B33-4FDA-8CB7-694BA0F240D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5BD3-2F7A-4242-9CE7-4C14340D5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FC94-0B33-4FDA-8CB7-694BA0F240D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5BD3-2F7A-4242-9CE7-4C14340D5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FC94-0B33-4FDA-8CB7-694BA0F240D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5BD3-2F7A-4242-9CE7-4C14340D5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FC94-0B33-4FDA-8CB7-694BA0F240D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5BD3-2F7A-4242-9CE7-4C14340D5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FC94-0B33-4FDA-8CB7-694BA0F240D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5BD3-2F7A-4242-9CE7-4C14340D5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FC94-0B33-4FDA-8CB7-694BA0F240D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5BD3-2F7A-4242-9CE7-4C14340D5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FC94-0B33-4FDA-8CB7-694BA0F240D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5BD3-2F7A-4242-9CE7-4C14340D5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2FC94-0B33-4FDA-8CB7-694BA0F240D9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E5BD3-2F7A-4242-9CE7-4C14340D53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orobr6.ru/HaninaAG/ace0efa38c1f406dc5c1d87faa12b42a_lgfe8d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biolan.ucoz.ru/_nw/8/31760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343275" cy="1838325"/>
          </a:xfrm>
          <a:prstGeom prst="rect">
            <a:avLst/>
          </a:prstGeom>
          <a:noFill/>
        </p:spPr>
      </p:pic>
      <p:pic>
        <p:nvPicPr>
          <p:cNvPr id="13316" name="Picture 4" descr="http://www.nedugamnet.ru/sites/default/files/perelom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0"/>
            <a:ext cx="2714612" cy="2035959"/>
          </a:xfrm>
          <a:prstGeom prst="rect">
            <a:avLst/>
          </a:prstGeom>
          <a:noFill/>
        </p:spPr>
      </p:pic>
      <p:pic>
        <p:nvPicPr>
          <p:cNvPr id="13318" name="Picture 6" descr="http://serpeika.com/images/cms/data/hel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428868"/>
            <a:ext cx="2955851" cy="1951740"/>
          </a:xfrm>
          <a:prstGeom prst="rect">
            <a:avLst/>
          </a:prstGeom>
          <a:noFill/>
        </p:spPr>
      </p:pic>
      <p:pic>
        <p:nvPicPr>
          <p:cNvPr id="13320" name="Picture 8" descr="http://doc-baby.ru/images/articles/perelomi_u_detej_546_5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393413"/>
            <a:ext cx="3286116" cy="2464587"/>
          </a:xfrm>
          <a:prstGeom prst="rect">
            <a:avLst/>
          </a:prstGeom>
          <a:noFill/>
        </p:spPr>
      </p:pic>
      <p:pic>
        <p:nvPicPr>
          <p:cNvPr id="13322" name="Picture 10" descr="http://norilsk-zv.ru/aims/2010/11/11/2_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2071678"/>
            <a:ext cx="3295650" cy="2200275"/>
          </a:xfrm>
          <a:prstGeom prst="rect">
            <a:avLst/>
          </a:prstGeom>
          <a:noFill/>
        </p:spPr>
      </p:pic>
      <p:pic>
        <p:nvPicPr>
          <p:cNvPr id="13324" name="Picture 12" descr="http://vozhatiki.ru/_ld/1/s197760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500438"/>
            <a:ext cx="2544623" cy="278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1752600"/>
          </a:xfrm>
        </p:spPr>
        <p:txBody>
          <a:bodyPr/>
          <a:lstStyle/>
          <a:p>
            <a:r>
              <a:rPr lang="ru-RU" dirty="0" smtClean="0"/>
              <a:t>Знают все на свете, гололед опасен дети!</a:t>
            </a:r>
            <a:endParaRPr lang="ru-RU" dirty="0"/>
          </a:p>
        </p:txBody>
      </p:sp>
      <p:pic>
        <p:nvPicPr>
          <p:cNvPr id="5122" name="Picture 2" descr="http://detskijsad6.ru/attachments/Image/10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90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s625725.vk.me/v625725668/1f47a/tTBHupjsZ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143536" cy="658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lipovetskayaschool.ru/files/uploads/images/obuv_v_golo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1"/>
            <a:ext cx="8858280" cy="64909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5643578"/>
            <a:ext cx="7477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Носи правильную обувь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72008"/>
            <a:ext cx="8229600" cy="2125659"/>
          </a:xfrm>
        </p:spPr>
        <p:txBody>
          <a:bodyPr/>
          <a:lstStyle/>
          <a:p>
            <a:r>
              <a:rPr lang="ru-RU" dirty="0" smtClean="0"/>
              <a:t>Иди осторожно не торопись</a:t>
            </a:r>
            <a:endParaRPr lang="ru-RU" dirty="0"/>
          </a:p>
        </p:txBody>
      </p:sp>
      <p:pic>
        <p:nvPicPr>
          <p:cNvPr id="8194" name="Picture 2" descr="http://kirov-portal.ru/upload/resize_cache/iblock/a54/729_444_2/a5415a3c4d57e15e48ab22e285b2ab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6943725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r>
              <a:rPr lang="ru-RU" dirty="0" smtClean="0"/>
              <a:t>Если увидел что кто то упал, не смейся помоги!</a:t>
            </a:r>
            <a:endParaRPr lang="ru-RU" dirty="0"/>
          </a:p>
        </p:txBody>
      </p:sp>
      <p:pic>
        <p:nvPicPr>
          <p:cNvPr id="9218" name="Picture 2" descr="http://tomsk.kp.ru/share/i/12/9886781/wr-720.sh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g.fotodom.ru/QQ01-1640.jpg?size=l"/>
          <p:cNvPicPr>
            <a:picLocks noChangeAspect="1" noChangeArrowheads="1"/>
          </p:cNvPicPr>
          <p:nvPr/>
        </p:nvPicPr>
        <p:blipFill>
          <a:blip r:embed="rId2"/>
          <a:srcRect r="8959" b="-1"/>
          <a:stretch>
            <a:fillRect/>
          </a:stretch>
        </p:blipFill>
        <p:spPr bwMode="auto">
          <a:xfrm>
            <a:off x="285720" y="214289"/>
            <a:ext cx="4071966" cy="6429421"/>
          </a:xfrm>
          <a:prstGeom prst="rect">
            <a:avLst/>
          </a:prstGeom>
          <a:noFill/>
        </p:spPr>
      </p:pic>
      <p:pic>
        <p:nvPicPr>
          <p:cNvPr id="10244" name="Picture 4" descr="http://komfort3.by/images/posipka-pesk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4" y="214290"/>
            <a:ext cx="4438646" cy="6367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5103674"/>
            <a:ext cx="59757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 гололеде посыпают дороги 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Песком и солью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habinfo.ru/wp-content/uploads/2016/07/picturepicture_4184752054279_70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3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s53.radikal.ru/i140/0812/39/42259fd75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76550" cy="3309924"/>
          </a:xfrm>
          <a:prstGeom prst="rect">
            <a:avLst/>
          </a:prstGeom>
          <a:noFill/>
        </p:spPr>
      </p:pic>
      <p:pic>
        <p:nvPicPr>
          <p:cNvPr id="12292" name="Picture 4" descr="http://img.alibaba.com/img/pb/657/694/943/943694657_6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4290"/>
            <a:ext cx="3945809" cy="3052749"/>
          </a:xfrm>
          <a:prstGeom prst="rect">
            <a:avLst/>
          </a:prstGeom>
          <a:noFill/>
        </p:spPr>
      </p:pic>
      <p:pic>
        <p:nvPicPr>
          <p:cNvPr id="12294" name="Picture 6" descr="http://4.404content.com/1/9B/3A/759766215709164647/fullsi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643314"/>
            <a:ext cx="3119416" cy="2298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1</cp:revision>
  <dcterms:created xsi:type="dcterms:W3CDTF">2016-11-24T17:47:05Z</dcterms:created>
  <dcterms:modified xsi:type="dcterms:W3CDTF">2016-11-24T17:48:03Z</dcterms:modified>
</cp:coreProperties>
</file>