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0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nattik.ru/wp-content/uploads/2014/05/spichki_domik1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nattik.ru/wp-content/uploads/2014/05/spichki_sovok1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2348880"/>
            <a:ext cx="3744416" cy="30698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Нетрадиционные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деятельности для  развития мелкой моторики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67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024744" cy="1766000"/>
          </a:xfrm>
        </p:spPr>
        <p:txBody>
          <a:bodyPr>
            <a:normAutofit fontScale="90000"/>
          </a:bodyPr>
          <a:lstStyle/>
          <a:p>
            <a:r>
              <a:rPr lang="ru-RU" dirty="0"/>
              <a:t>«Ум ребенка находится на кончиках его пальцев»</a:t>
            </a:r>
            <a:br>
              <a:rPr lang="ru-RU" dirty="0"/>
            </a:br>
            <a:r>
              <a:rPr lang="ru-RU" dirty="0"/>
              <a:t>В. А. Сухомлинский.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4365104"/>
            <a:ext cx="6777317" cy="1467525"/>
          </a:xfrm>
        </p:spPr>
        <p:txBody>
          <a:bodyPr/>
          <a:lstStyle/>
          <a:p>
            <a:r>
              <a:rPr lang="ru-RU" dirty="0"/>
              <a:t>Хорошо развитая речь – важнейшее условие всестороннего полноценного развития детей.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41319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412776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 последнее время наблюдается рост числа детей, имеющих нарушения общей, мелкой моторики и речевого </a:t>
            </a:r>
            <a:r>
              <a:rPr lang="ru-RU" sz="3200" dirty="0" smtClean="0"/>
              <a:t>развития. Поэтому </a:t>
            </a:r>
            <a:r>
              <a:rPr lang="ru-RU" sz="3200" dirty="0"/>
              <a:t>так важно заботиться о формировании речи детей, </a:t>
            </a:r>
            <a:r>
              <a:rPr lang="ru-RU" sz="3200" dirty="0" smtClean="0"/>
              <a:t>предупреждая </a:t>
            </a:r>
            <a:r>
              <a:rPr lang="ru-RU" sz="3200" dirty="0"/>
              <a:t>и исправляя различные </a:t>
            </a:r>
            <a:r>
              <a:rPr lang="ru-RU" sz="3200" dirty="0" smtClean="0"/>
              <a:t>нарушения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199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549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деятельности, которые способствуют развитию мелкой моторики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Пальчиковая </a:t>
            </a:r>
            <a:r>
              <a:rPr lang="ru-RU" dirty="0" smtClean="0"/>
              <a:t>гимнастика</a:t>
            </a:r>
          </a:p>
          <a:p>
            <a:r>
              <a:rPr lang="ru-RU" dirty="0"/>
              <a:t>Вырезание </a:t>
            </a:r>
            <a:r>
              <a:rPr lang="ru-RU" dirty="0" smtClean="0"/>
              <a:t>ножницами</a:t>
            </a:r>
            <a:endParaRPr lang="ru-RU" dirty="0"/>
          </a:p>
          <a:p>
            <a:r>
              <a:rPr lang="ru-RU" dirty="0" smtClean="0"/>
              <a:t>Аппликации</a:t>
            </a:r>
            <a:endParaRPr lang="ru-RU" dirty="0"/>
          </a:p>
          <a:p>
            <a:r>
              <a:rPr lang="ru-RU" dirty="0" smtClean="0"/>
              <a:t>Лепка </a:t>
            </a:r>
            <a:r>
              <a:rPr lang="ru-RU" dirty="0"/>
              <a:t>из пластилина, глины и соленого </a:t>
            </a:r>
            <a:r>
              <a:rPr lang="ru-RU" dirty="0" smtClean="0"/>
              <a:t>теста</a:t>
            </a:r>
            <a:endParaRPr lang="ru-RU" dirty="0"/>
          </a:p>
          <a:p>
            <a:r>
              <a:rPr lang="ru-RU" dirty="0" smtClean="0"/>
              <a:t>Шнуровка</a:t>
            </a:r>
            <a:endParaRPr lang="ru-RU" dirty="0"/>
          </a:p>
          <a:p>
            <a:r>
              <a:rPr lang="ru-RU" dirty="0" smtClean="0"/>
              <a:t>Рисование</a:t>
            </a:r>
            <a:r>
              <a:rPr lang="ru-RU" dirty="0"/>
              <a:t>, </a:t>
            </a:r>
            <a:r>
              <a:rPr lang="ru-RU" dirty="0" smtClean="0"/>
              <a:t>раскрашивание</a:t>
            </a:r>
            <a:endParaRPr lang="ru-RU" dirty="0"/>
          </a:p>
          <a:p>
            <a:r>
              <a:rPr lang="ru-RU" dirty="0" smtClean="0"/>
              <a:t>Графические упражнения</a:t>
            </a:r>
            <a:endParaRPr lang="ru-RU" dirty="0"/>
          </a:p>
          <a:p>
            <a:r>
              <a:rPr lang="ru-RU" dirty="0" smtClean="0"/>
              <a:t>Штриховка</a:t>
            </a:r>
            <a:endParaRPr lang="ru-RU" dirty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79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982024"/>
          </a:xfrm>
        </p:spPr>
        <p:txBody>
          <a:bodyPr>
            <a:normAutofit/>
          </a:bodyPr>
          <a:lstStyle/>
          <a:p>
            <a:r>
              <a:rPr lang="ru-RU" sz="3100" dirty="0"/>
              <a:t>На сегодняшний день методов нетрадиционного воздействия известно достаточно много</a:t>
            </a:r>
            <a:r>
              <a:rPr lang="ru-RU" dirty="0"/>
              <a:t>.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Игры </a:t>
            </a:r>
            <a:r>
              <a:rPr lang="ru-RU" dirty="0"/>
              <a:t>с крупой, бусинками, пуговицами, мелкими </a:t>
            </a:r>
            <a:r>
              <a:rPr lang="ru-RU" dirty="0" smtClean="0"/>
              <a:t>камешками</a:t>
            </a:r>
          </a:p>
          <a:p>
            <a:r>
              <a:rPr lang="ru-RU" dirty="0"/>
              <a:t>Песочная </a:t>
            </a:r>
            <a:r>
              <a:rPr lang="ru-RU" dirty="0" smtClean="0"/>
              <a:t>терапия</a:t>
            </a:r>
          </a:p>
          <a:p>
            <a:r>
              <a:rPr lang="ru-RU" dirty="0" smtClean="0"/>
              <a:t>Игры </a:t>
            </a:r>
            <a:r>
              <a:rPr lang="ru-RU" dirty="0"/>
              <a:t>со </a:t>
            </a:r>
            <a:r>
              <a:rPr lang="ru-RU" dirty="0" smtClean="0"/>
              <a:t>спичками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бумагой. Оригами. Плетение.</a:t>
            </a:r>
          </a:p>
          <a:p>
            <a:r>
              <a:rPr lang="ru-RU" dirty="0"/>
              <a:t>Игры с </a:t>
            </a:r>
            <a:r>
              <a:rPr lang="ru-RU" dirty="0" smtClean="0"/>
              <a:t>резиночками</a:t>
            </a:r>
          </a:p>
          <a:p>
            <a:r>
              <a:rPr lang="ru-RU" dirty="0" smtClean="0"/>
              <a:t>Игры с Су – </a:t>
            </a:r>
            <a:r>
              <a:rPr lang="ru-RU" dirty="0" err="1" smtClean="0"/>
              <a:t>Джок</a:t>
            </a:r>
            <a:r>
              <a:rPr lang="ru-RU" dirty="0" smtClean="0"/>
              <a:t> мячами</a:t>
            </a:r>
          </a:p>
          <a:p>
            <a:r>
              <a:rPr lang="ru-RU" dirty="0" smtClean="0"/>
              <a:t>Игры с шишками, прищепками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08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571480"/>
            <a:ext cx="3143272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r>
              <a:rPr lang="ru-RU" b="1" dirty="0" smtClean="0"/>
              <a:t>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spichki_domik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571744"/>
            <a:ext cx="3815080" cy="36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7290" y="1214422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Переложите одну спичку таким образом, чтобы домик был повернут в другую сторону.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3457072" cy="1186890"/>
          </a:xfrm>
        </p:spPr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 smtClean="0"/>
              <a:t>№2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1214422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переложить 2 спички так, чтобы совок стал пустым.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spichki_sovok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857364"/>
            <a:ext cx="3815080" cy="449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132856"/>
            <a:ext cx="6048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Все эти игры и упражнения  способствуют развитию мелкой моторики</a:t>
            </a:r>
            <a:r>
              <a:rPr lang="ru-RU" sz="3200" dirty="0"/>
              <a:t>, </a:t>
            </a:r>
            <a:r>
              <a:rPr lang="ru-RU" sz="3200" dirty="0" smtClean="0"/>
              <a:t>следовательно будут </a:t>
            </a:r>
            <a:r>
              <a:rPr lang="ru-RU" sz="3200" dirty="0"/>
              <a:t>развиваться речь и мышление ребенка.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42648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</TotalTime>
  <Words>173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Нетрадиционные  виды деятельности для  развития мелкой моторики</vt:lpstr>
      <vt:lpstr>«Ум ребенка находится на кончиках его пальцев» В. А. Сухомлинский.</vt:lpstr>
      <vt:lpstr>Слайд 3</vt:lpstr>
      <vt:lpstr>Виды деятельности, которые способствуют развитию мелкой моторики</vt:lpstr>
      <vt:lpstr>На сегодняшний день методов нетрадиционного воздействия известно достаточно много. </vt:lpstr>
      <vt:lpstr>       Задание №1 </vt:lpstr>
      <vt:lpstr>Задание №2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методы развития мелкой моторики</dc:title>
  <cp:lastModifiedBy>Галина Валентиновна</cp:lastModifiedBy>
  <cp:revision>18</cp:revision>
  <dcterms:modified xsi:type="dcterms:W3CDTF">2021-02-19T10:00:54Z</dcterms:modified>
</cp:coreProperties>
</file>