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6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3EBC-644C-4D7A-B5B6-919781A5C27D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C404-9AEC-4F7B-BDB4-CD7CA43183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3EBC-644C-4D7A-B5B6-919781A5C27D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C404-9AEC-4F7B-BDB4-CD7CA43183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3EBC-644C-4D7A-B5B6-919781A5C27D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C404-9AEC-4F7B-BDB4-CD7CA43183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3EBC-644C-4D7A-B5B6-919781A5C27D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C404-9AEC-4F7B-BDB4-CD7CA43183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3EBC-644C-4D7A-B5B6-919781A5C27D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C404-9AEC-4F7B-BDB4-CD7CA43183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3EBC-644C-4D7A-B5B6-919781A5C27D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C404-9AEC-4F7B-BDB4-CD7CA43183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3EBC-644C-4D7A-B5B6-919781A5C27D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C404-9AEC-4F7B-BDB4-CD7CA43183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3EBC-644C-4D7A-B5B6-919781A5C27D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C404-9AEC-4F7B-BDB4-CD7CA43183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3EBC-644C-4D7A-B5B6-919781A5C27D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C404-9AEC-4F7B-BDB4-CD7CA43183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3EBC-644C-4D7A-B5B6-919781A5C27D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C404-9AEC-4F7B-BDB4-CD7CA43183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3EBC-644C-4D7A-B5B6-919781A5C27D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C404-9AEC-4F7B-BDB4-CD7CA43183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63EBC-644C-4D7A-B5B6-919781A5C27D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DC404-9AEC-4F7B-BDB4-CD7CA43183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ypresentation.ru/documents/47a0d5230a7b81db0f9f5bf13ff2eb36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Краски осени</a:t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1584176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Выставка букетов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7 сентября 2017 г.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t.depositphotos.com/2143989/2260/v/950/depositphotos_22603865-stock-illustration-vector-blurred-light-green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09625"/>
            <a:ext cx="9744075" cy="7667625"/>
          </a:xfrm>
          <a:prstGeom prst="rect">
            <a:avLst/>
          </a:prstGeom>
          <a:noFill/>
        </p:spPr>
      </p:pic>
      <p:pic>
        <p:nvPicPr>
          <p:cNvPr id="4099" name="Picture 3" descr="F:\проект цветы\IMG_01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48680"/>
            <a:ext cx="7920880" cy="57606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t.depositphotos.com/2143989/2260/v/950/depositphotos_22603865-stock-illustration-vector-blurred-light-green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F:\проект цветы\IMG_01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48680"/>
            <a:ext cx="2730705" cy="36403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F:\проект цветы\IMG_01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492896"/>
            <a:ext cx="2788943" cy="37179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.depositphotos.com/2143989/2260/v/950/depositphotos_22603865-stock-illustration-vector-blurred-light-green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F:\проект цветы\IMG_01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48680"/>
            <a:ext cx="3168352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F:\проект цветы\IMG_01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276872"/>
            <a:ext cx="3083446" cy="40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.depositphotos.com/2143989/2260/v/950/depositphotos_22603865-stock-illustration-vector-blurred-light-green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F:\проект цветы\IMG_01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76672"/>
            <a:ext cx="3240360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F:\проект цветы\IMG_01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988840"/>
            <a:ext cx="3238747" cy="4293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.depositphotos.com/2143989/2260/v/950/depositphotos_22603865-stock-illustration-vector-blurred-light-green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F:\проект цветы\IMG_01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92696"/>
            <a:ext cx="2952328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F:\проект цветы\IMG_01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852936"/>
            <a:ext cx="2931184" cy="33315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.depositphotos.com/2143989/2260/v/950/depositphotos_22603865-stock-illustration-vector-blurred-light-green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F:\проект цветы\IMG_01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04664"/>
            <a:ext cx="4608512" cy="5904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.depositphotos.com/2143989/2260/v/950/depositphotos_22603865-stock-illustration-vector-blurred-light-green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F:\проект цветы\IMG_01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3672408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F:\проект цветы\IMG_01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04664"/>
            <a:ext cx="3600400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F:\проект цветы\IMG_013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645024"/>
            <a:ext cx="4176464" cy="29747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.depositphotos.com/2143989/2260/v/950/depositphotos_22603865-stock-illustration-vector-blurred-light-green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FF0000"/>
                </a:solidFill>
              </a:rPr>
              <a:t>Благодарим родителей и педагогов, принявших участие в выставке </a:t>
            </a:r>
            <a:r>
              <a:rPr lang="ru-RU" b="1" dirty="0" smtClean="0">
                <a:solidFill>
                  <a:srgbClr val="FF0000"/>
                </a:solidFill>
              </a:rPr>
              <a:t>«Краски осени»: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семьи: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Гриневых; </a:t>
            </a:r>
            <a:r>
              <a:rPr lang="ru-RU" dirty="0">
                <a:solidFill>
                  <a:srgbClr val="FF0000"/>
                </a:solidFill>
              </a:rPr>
              <a:t>К</a:t>
            </a:r>
            <a:r>
              <a:rPr lang="ru-RU" dirty="0" smtClean="0">
                <a:solidFill>
                  <a:srgbClr val="FF0000"/>
                </a:solidFill>
              </a:rPr>
              <a:t>удрявцевых; Кухар; Колесовых; </a:t>
            </a:r>
            <a:r>
              <a:rPr lang="ru-RU" dirty="0" err="1" smtClean="0">
                <a:solidFill>
                  <a:srgbClr val="FF0000"/>
                </a:solidFill>
              </a:rPr>
              <a:t>Луговкиных</a:t>
            </a:r>
            <a:r>
              <a:rPr lang="ru-RU" dirty="0" smtClean="0">
                <a:solidFill>
                  <a:srgbClr val="FF0000"/>
                </a:solidFill>
              </a:rPr>
              <a:t>; Смирновых; </a:t>
            </a:r>
            <a:r>
              <a:rPr lang="ru-RU" dirty="0" err="1" smtClean="0">
                <a:solidFill>
                  <a:srgbClr val="FF0000"/>
                </a:solidFill>
              </a:rPr>
              <a:t>Сенюкович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9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Краски осени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 Благодарим родителей и педагогов, принявших участие в выставке «Краски осени»: семьи: Гриневых; Кудрявцевых; Кухар; Колесовых; Луговкиных; Смирновых; Сенюкович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Краски осени</dc:title>
  <dc:creator>Алена</dc:creator>
  <cp:lastModifiedBy>Алена</cp:lastModifiedBy>
  <cp:revision>6</cp:revision>
  <dcterms:created xsi:type="dcterms:W3CDTF">2017-10-21T15:31:06Z</dcterms:created>
  <dcterms:modified xsi:type="dcterms:W3CDTF">2017-10-21T16:23:21Z</dcterms:modified>
</cp:coreProperties>
</file>