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2" r:id="rId5"/>
    <p:sldId id="274" r:id="rId6"/>
    <p:sldId id="257" r:id="rId7"/>
    <p:sldId id="258" r:id="rId8"/>
    <p:sldId id="264" r:id="rId9"/>
    <p:sldId id="267" r:id="rId10"/>
    <p:sldId id="265" r:id="rId11"/>
    <p:sldId id="266" r:id="rId12"/>
    <p:sldId id="270" r:id="rId13"/>
    <p:sldId id="272" r:id="rId14"/>
    <p:sldId id="273" r:id="rId15"/>
    <p:sldId id="275" r:id="rId16"/>
    <p:sldId id="278" r:id="rId17"/>
    <p:sldId id="279" r:id="rId18"/>
    <p:sldId id="276" r:id="rId19"/>
    <p:sldId id="277" r:id="rId20"/>
    <p:sldId id="280" r:id="rId21"/>
    <p:sldId id="268" r:id="rId22"/>
    <p:sldId id="25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435B-A556-4833-9748-8AFB27CC5236}" type="datetimeFigureOut">
              <a:rPr lang="ru-RU" smtClean="0"/>
              <a:pPr/>
              <a:t>пн 19.12.22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56C-E69A-4D31-BFF5-0F93198D8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435B-A556-4833-9748-8AFB27CC5236}" type="datetimeFigureOut">
              <a:rPr lang="ru-RU" smtClean="0"/>
              <a:pPr/>
              <a:t>пн 19.12.22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56C-E69A-4D31-BFF5-0F93198D8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435B-A556-4833-9748-8AFB27CC5236}" type="datetimeFigureOut">
              <a:rPr lang="ru-RU" smtClean="0"/>
              <a:pPr/>
              <a:t>пн 19.12.22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56C-E69A-4D31-BFF5-0F93198D8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435B-A556-4833-9748-8AFB27CC5236}" type="datetimeFigureOut">
              <a:rPr lang="ru-RU" smtClean="0"/>
              <a:pPr/>
              <a:t>пн 19.12.22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56C-E69A-4D31-BFF5-0F93198D8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435B-A556-4833-9748-8AFB27CC5236}" type="datetimeFigureOut">
              <a:rPr lang="ru-RU" smtClean="0"/>
              <a:pPr/>
              <a:t>пн 19.12.22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56C-E69A-4D31-BFF5-0F93198D8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435B-A556-4833-9748-8AFB27CC5236}" type="datetimeFigureOut">
              <a:rPr lang="ru-RU" smtClean="0"/>
              <a:pPr/>
              <a:t>пн 19.12.22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56C-E69A-4D31-BFF5-0F93198D8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435B-A556-4833-9748-8AFB27CC5236}" type="datetimeFigureOut">
              <a:rPr lang="ru-RU" smtClean="0"/>
              <a:pPr/>
              <a:t>пн 19.12.22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56C-E69A-4D31-BFF5-0F93198D8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435B-A556-4833-9748-8AFB27CC5236}" type="datetimeFigureOut">
              <a:rPr lang="ru-RU" smtClean="0"/>
              <a:pPr/>
              <a:t>пн 19.12.22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56C-E69A-4D31-BFF5-0F93198D8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435B-A556-4833-9748-8AFB27CC5236}" type="datetimeFigureOut">
              <a:rPr lang="ru-RU" smtClean="0"/>
              <a:pPr/>
              <a:t>пн 19.12.22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56C-E69A-4D31-BFF5-0F93198D8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435B-A556-4833-9748-8AFB27CC5236}" type="datetimeFigureOut">
              <a:rPr lang="ru-RU" smtClean="0"/>
              <a:pPr/>
              <a:t>пн 19.12.22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56C-E69A-4D31-BFF5-0F93198D8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435B-A556-4833-9748-8AFB27CC5236}" type="datetimeFigureOut">
              <a:rPr lang="ru-RU" smtClean="0"/>
              <a:pPr/>
              <a:t>пн 19.12.22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56C-E69A-4D31-BFF5-0F93198D8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C435B-A556-4833-9748-8AFB27CC5236}" type="datetimeFigureOut">
              <a:rPr lang="ru-RU" smtClean="0"/>
              <a:pPr/>
              <a:t>пн 19.12.22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5E56C-E69A-4D31-BFF5-0F93198D8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560840" cy="345638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ИСПОЛЬЗОВАНИЕ КАРТОЧЕК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ГЛЕННА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ДОМАНА ДЛЯ РАЗВИТИЯ РЕЧИ ДЕТЕЙ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 ОВЗ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429000"/>
            <a:ext cx="6832848" cy="201622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«В любом ребенке скрыт огромный потенциал, который можно развить, тем самым предоставив ему неограниченные возможности в жизни»...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Требования к карточкам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Карточка должна быть белого цвета;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• Карточка должна быть довольно большой;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• На карточке должен быть изображён только один предмет.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• Все детали на карточке должны быть хорошо видны.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373616" cy="57500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Задачи: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 - Продолжать расширять и активизировать словарный запас детей</a:t>
            </a:r>
            <a:r>
              <a:rPr lang="ru-RU" sz="2800" dirty="0" smtClean="0">
                <a:solidFill>
                  <a:srgbClr val="002060"/>
                </a:solidFill>
                <a:latin typeface="Book Antiqua" pitchFamily="18" charset="0"/>
                <a:cs typeface="Times New Roman" panose="02020603050405020304" pitchFamily="18" charset="0"/>
              </a:rPr>
              <a:t>	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 - Учить использовать в речи предлоги и глаголы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 - Учить  понимать  и  употреблять существительные с обобщающим значением.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- Формировать  умение согласовывать существительные и прилагательные в роде, числе, падеже;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 - Учить отчетливо произносить слова и короткие фразы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Book Antiqua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Помогать детям употреблять слова в точном соответствии со смыслом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Book Antiqua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2687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Карточки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Гленна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Домана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 descr="image-09-12-22-09-33-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08720"/>
            <a:ext cx="2987824" cy="224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-09-12-22-09-33-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284984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11" descr="image-09-12-22-09-33-1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499992" y="980728"/>
            <a:ext cx="3116164" cy="2337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age-09-12-22-09-3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429000"/>
            <a:ext cx="361189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Игры « Найди отгадку?», «Назови что покажу?»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Содержимое 3" descr="image-12-12-22-03-44-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881157">
            <a:off x="332015" y="1274900"/>
            <a:ext cx="2942563" cy="3923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-12-12-22-03-44-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878681">
            <a:off x="5190114" y="955542"/>
            <a:ext cx="2937488" cy="3916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-12-12-22-03-44-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2852936"/>
            <a:ext cx="2736304" cy="3648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864096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Гленн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Доман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карточка Ворона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073427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Вороны вьют свои гнезда 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на деревьях или в кустарниках.</a:t>
            </a:r>
          </a:p>
          <a:p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Вороньи гнезда сделаны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из веточек, переложенных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травой или шерстью.</a:t>
            </a:r>
          </a:p>
          <a:p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Вороны питаются насекомыми, 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семенами, фруктами и орехами.</a:t>
            </a:r>
          </a:p>
          <a:p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Голос вороны — громкий, хриплый,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совершенно не музыкальный.</a:t>
            </a:r>
          </a:p>
          <a:p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Вороны относятся к семейству вороньих.</a:t>
            </a:r>
          </a:p>
          <a:p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Большинство птиц семейства вороньих спариваются на всю жизнь.</a:t>
            </a:r>
          </a:p>
          <a:p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Большинство птиц живут стаями .</a:t>
            </a:r>
          </a:p>
          <a:p>
            <a:pPr>
              <a:buNone/>
            </a:pPr>
            <a:endParaRPr lang="ru-RU" dirty="0">
              <a:latin typeface="Book Antiqua" pitchFamily="18" charset="0"/>
            </a:endParaRPr>
          </a:p>
        </p:txBody>
      </p:sp>
      <p:pic>
        <p:nvPicPr>
          <p:cNvPr id="6" name="Рисунок 5" descr="10089693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76672"/>
            <a:ext cx="3007990" cy="3787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« Кто спрятался?» «Кто пришел в гости?», «Что изменилось?»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590624"/>
            <a:ext cx="3014464" cy="22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590624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2564904"/>
            <a:ext cx="3275856" cy="245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86258"/>
            <a:ext cx="3299859" cy="2474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4086258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«Расчищаем сугробы»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088740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196752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8877" y="3140968"/>
            <a:ext cx="2623037" cy="3497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3428997"/>
            <a:ext cx="2485636" cy="3314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428997"/>
            <a:ext cx="2232248" cy="2985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90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«Часть и целое»</a:t>
            </a:r>
            <a:r>
              <a:rPr lang="ru-RU" sz="49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ru-RU" sz="49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</a:br>
            <a:endParaRPr lang="ru-RU" sz="4900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268760"/>
            <a:ext cx="3593373" cy="2695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1085" y="3437772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564" y="1175841"/>
            <a:ext cx="3528392" cy="2637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«Расскажи о животном»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988840"/>
            <a:ext cx="2957376" cy="3943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214867"/>
            <a:ext cx="2664296" cy="3552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2236765"/>
            <a:ext cx="3147814" cy="419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age-12-12-22-03-45-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090304">
            <a:off x="315497" y="1364468"/>
            <a:ext cx="4282899" cy="2409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-12-12-22-03-45-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714897">
            <a:off x="5465354" y="433396"/>
            <a:ext cx="2432869" cy="432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-12-12-22-03-45-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190625" y="2938169"/>
            <a:ext cx="2373120" cy="4218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1"/>
            <a:ext cx="8085584" cy="2880319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Book Antiqua" pitchFamily="18" charset="0"/>
              </a:rPr>
              <a:t>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На сегодняшний день главной задачей становится развитие речи детей с раннего возраста. В 1970–1980-е речевые дефекты были у каждого 4-го ребенка дошкольного возраста, сегодня же трудно найти дошкольника без нарушений. Увеличилось число детей, у которых речь не появляется до 3 лет. В середине 70-х годов дефицит речи наблюдался только у 4% детей того же возраста. За 20 последних лет число речевых нарушений возросло более чем в 6 раз. Это связано не только с медицинскими факторами, но и социально-культурными условиями.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phpAxX6yl_Razvitie-rechi_html_58cb45e7243c40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132377"/>
            <a:ext cx="4320480" cy="3523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32656"/>
            <a:ext cx="2436918" cy="3249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88640"/>
            <a:ext cx="2664175" cy="3552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6672"/>
            <a:ext cx="2535746" cy="3380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3068960"/>
            <a:ext cx="2535807" cy="3381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1" y="3047465"/>
            <a:ext cx="2535807" cy="3381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7470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-12-12-22-03-44-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974087">
            <a:off x="827457" y="231264"/>
            <a:ext cx="1607645" cy="2143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-12-12-22-03-44-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432204">
            <a:off x="5776122" y="80196"/>
            <a:ext cx="2263589" cy="3018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ownloads\image-05-12-22-01-56-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9196" y="1417310"/>
            <a:ext cx="4932040" cy="3699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68497">
            <a:off x="198983" y="2611858"/>
            <a:ext cx="2159854" cy="1619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52039">
            <a:off x="6604484" y="3031526"/>
            <a:ext cx="2051720" cy="1538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98067">
            <a:off x="268552" y="4844716"/>
            <a:ext cx="2404054" cy="180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1353">
            <a:off x="6456897" y="4513904"/>
            <a:ext cx="1637852" cy="2183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52358"/>
            <a:ext cx="3209232" cy="180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3730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147248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Рисунок 3" descr="3daaddf4faa832c6ec665bc4ab29d9b9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157592" cy="511256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ФГОС дошкольного образования в требованиях к структуре образовательной программы речевое развитие включает:</a:t>
            </a:r>
          </a:p>
          <a:p>
            <a:pPr>
              <a:buNone/>
            </a:pP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- владение речью как средством общения и культуры;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-  обогащение активного словаря;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- развитие связной, грамматически правильной диалогической и монологической речи; </a:t>
            </a:r>
          </a:p>
          <a:p>
            <a:pPr lvl="4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8856984" cy="474198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Программа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Веракса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Николая Евгеньевича          «От рождения до школы»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образовательная область речевое развитие включает в себя:</a:t>
            </a:r>
          </a:p>
          <a:p>
            <a:pPr>
              <a:buNone/>
            </a:pP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-  речевую развивающую среду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- формирование словаря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- звуковую культуру речи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- грамматический строй речи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- связную речь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cbc39d0cf20453c1f0c7f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300000">
            <a:off x="539552" y="188640"/>
            <a:ext cx="3429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91058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20000">
            <a:off x="4767992" y="413134"/>
            <a:ext cx="2709315" cy="338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garmonichnoe_razvitie_rebenka_doman_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420000">
            <a:off x="4123397" y="3076552"/>
            <a:ext cx="4752173" cy="3564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_03 001 Как научить моего малыша-800x8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-300000">
            <a:off x="187918" y="2392782"/>
            <a:ext cx="450912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методика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Гленна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Домана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</a:t>
            </a:r>
          </a:p>
          <a:p>
            <a:pPr algn="ctr">
              <a:buNone/>
            </a:pP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Гленн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Доман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(1920 г.р.) - американский врач-нейрофизиолог, автор методики интенсивного интеллектуального и физического развития детей с момента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рождения. </a:t>
            </a:r>
          </a:p>
          <a:p>
            <a:pPr algn="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                  На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протяжении более чем 20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лет </a:t>
            </a:r>
          </a:p>
          <a:p>
            <a:pPr algn="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он проводил   многочисленные</a:t>
            </a:r>
          </a:p>
          <a:p>
            <a:pPr algn="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исследования, опыты,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эксперименты.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</a:t>
            </a:r>
          </a:p>
          <a:p>
            <a:pPr algn="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В  результате своих наблюдений </a:t>
            </a:r>
          </a:p>
          <a:p>
            <a:pPr algn="r">
              <a:buNone/>
            </a:pP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Доман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пришел к выводу, </a:t>
            </a:r>
          </a:p>
          <a:p>
            <a:pPr algn="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что дети за всю свою жизнь </a:t>
            </a:r>
          </a:p>
          <a:p>
            <a:pPr algn="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не узнают столько, сколько информации </a:t>
            </a:r>
          </a:p>
          <a:p>
            <a:pPr algn="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могут усвоить в первые 6 лет жизни.</a:t>
            </a:r>
          </a:p>
          <a:p>
            <a:pPr algn="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 Практически с рождения </a:t>
            </a:r>
          </a:p>
          <a:p>
            <a:pPr algn="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ребенок готов к познанию мира, </a:t>
            </a:r>
          </a:p>
          <a:p>
            <a:pPr algn="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его интересует все, что находится в его окружении. 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Г.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Доман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работал с детьми, отстающими в развитии. Однако глядя на то, как их братья и сестры, которые были абсолютно здоровы, с интересом присоединялись к занятиям и добивались больших успехов, он создал методику, которая разработана с учетом и их интересов и потребностей.</a:t>
            </a:r>
          </a:p>
        </p:txBody>
      </p:sp>
      <p:pic>
        <p:nvPicPr>
          <p:cNvPr id="4" name="Рисунок 3" descr="1b923a030a3b2c293f4ea53eb724412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64804"/>
            <a:ext cx="3792421" cy="2844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методика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Гленна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Домана</a:t>
            </a:r>
            <a:r>
              <a:rPr lang="ru-RU" sz="2800" dirty="0" smtClean="0">
                <a:latin typeface="Book Antiqua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Суть метода в том, что ребенок усваивает символы, понятия и факты, запоминая визуальную информацию, многократно показываемую ему в виде карточек, на которых изображены знаки, слова, математические и химические формулы, географические единицы, исторические события, животные и растения, планеты Солнечной системы и т. д. Взрослый быстро показывает карточки, четко произнося названия соответствующих объектов, и дает некоторые поясняющие комментарии. </a:t>
            </a:r>
          </a:p>
          <a:p>
            <a:pPr>
              <a:lnSpc>
                <a:spcPct val="120000"/>
              </a:lnSpc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Материал подается тематическими блоками , повторяется несколько раз с разной скоростью и постепенно усложняется, обрастая деталями. Предполагается, что таким образом можно вырастить гения, вложив в ребенка с любыми стартовыми интеллектуальными возможностями энциклопедические знания.</a:t>
            </a:r>
          </a:p>
          <a:p>
            <a:pPr>
              <a:lnSpc>
                <a:spcPct val="120000"/>
              </a:lnSpc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  <a:p>
            <a:pPr>
              <a:lnSpc>
                <a:spcPct val="120000"/>
              </a:lnSpc>
            </a:pPr>
            <a:endParaRPr lang="ru-RU" sz="1800" dirty="0">
              <a:latin typeface="Book Antiqua" pitchFamily="18" charset="0"/>
            </a:endParaRPr>
          </a:p>
        </p:txBody>
      </p:sp>
      <p:pic>
        <p:nvPicPr>
          <p:cNvPr id="4" name="Рисунок 3" descr="image-05-12-22-01-56-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023066"/>
            <a:ext cx="3515883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etodika-glena-domana-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149080"/>
            <a:ext cx="3605047" cy="2416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Основные разделы методики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Гленна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Домана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1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.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Счет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 - использование карточек с разным количеством точек;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2.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Чтение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–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Доман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предлагает показывать ребенку карточки с крупно напечатанными словами, произнося их вслух;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3.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Иностранные языки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– слова запоминаются по тому же принципу, что и в родном языке;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4.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Общие знания о мире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– объекты делят на категории, демонстрируя их ребенку поочередно, что бы он запоминал их в соответствии с классификацией;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Рисунок 3" descr="1-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49080"/>
            <a:ext cx="296973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88b12553cc245b30a6cbfc5048a7fbc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365104"/>
            <a:ext cx="2492896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80379033_w640_h640_obuchayuschie-kartochki-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4365104"/>
            <a:ext cx="2520280" cy="2343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om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005064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64219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Тематические карточки - огромный кладезь информации. Играть с ними интересно и малышам и детям постарше.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615" y="1844824"/>
            <a:ext cx="2987805" cy="294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3993" y="1844824"/>
            <a:ext cx="3961331" cy="39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2924944"/>
            <a:ext cx="3698249" cy="345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272808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1657</TotalTime>
  <Words>494</Words>
  <Application>Microsoft Office PowerPoint</Application>
  <PresentationFormat>Экран (4:3)</PresentationFormat>
  <Paragraphs>71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ИСПОЛЬЗОВАНИЕ КАРТОЧЕК ГЛЕННА ДОМАНА ДЛЯ РАЗВИТИЯ РЕЧИ ДЕТЕЙ С ОВЗ</vt:lpstr>
      <vt:lpstr>Слайд 2</vt:lpstr>
      <vt:lpstr>Слайд 3</vt:lpstr>
      <vt:lpstr>Слайд 4</vt:lpstr>
      <vt:lpstr>Слайд 5</vt:lpstr>
      <vt:lpstr>Слайд 6</vt:lpstr>
      <vt:lpstr>Слайд 7</vt:lpstr>
      <vt:lpstr>Основные разделы методики Гленна Домана:</vt:lpstr>
      <vt:lpstr>Тематические карточки - огромный кладезь информации. Играть с ними интересно и малышам и детям постарше.</vt:lpstr>
      <vt:lpstr>Требования к карточкам:</vt:lpstr>
      <vt:lpstr>Слайд 11</vt:lpstr>
      <vt:lpstr>Карточки Гленна Домана</vt:lpstr>
      <vt:lpstr>Игры « Найди отгадку?», «Назови что покажу?»</vt:lpstr>
      <vt:lpstr>Гленн  Доман   карточка Ворона</vt:lpstr>
      <vt:lpstr>  « Кто спрятался?» «Кто пришел в гости?», «Что изменилось?»   </vt:lpstr>
      <vt:lpstr>«Расчищаем сугробы»</vt:lpstr>
      <vt:lpstr> «Часть и целое» </vt:lpstr>
      <vt:lpstr>«Расскажи о животном»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112</cp:revision>
  <dcterms:created xsi:type="dcterms:W3CDTF">2022-12-02T06:09:59Z</dcterms:created>
  <dcterms:modified xsi:type="dcterms:W3CDTF">2022-12-19T05:46:49Z</dcterms:modified>
</cp:coreProperties>
</file>