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75" r:id="rId5"/>
    <p:sldId id="27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C857-E9E8-4ACF-B781-95E9FD9160C9}" type="datetimeFigureOut">
              <a:rPr lang="ru-RU" smtClean="0"/>
              <a:t>22.12.24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90D-1E9E-4142-8EC5-40F9BEA2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C857-E9E8-4ACF-B781-95E9FD9160C9}" type="datetimeFigureOut">
              <a:rPr lang="ru-RU" smtClean="0"/>
              <a:t>22.12.24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90D-1E9E-4142-8EC5-40F9BEA2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1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C857-E9E8-4ACF-B781-95E9FD9160C9}" type="datetimeFigureOut">
              <a:rPr lang="ru-RU" smtClean="0"/>
              <a:t>22.12.24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90D-1E9E-4142-8EC5-40F9BEA2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3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C857-E9E8-4ACF-B781-95E9FD9160C9}" type="datetimeFigureOut">
              <a:rPr lang="ru-RU" smtClean="0"/>
              <a:t>22.12.24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90D-1E9E-4142-8EC5-40F9BEA2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4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C857-E9E8-4ACF-B781-95E9FD9160C9}" type="datetimeFigureOut">
              <a:rPr lang="ru-RU" smtClean="0"/>
              <a:t>22.12.24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90D-1E9E-4142-8EC5-40F9BEA2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4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C857-E9E8-4ACF-B781-95E9FD9160C9}" type="datetimeFigureOut">
              <a:rPr lang="ru-RU" smtClean="0"/>
              <a:t>22.12.24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90D-1E9E-4142-8EC5-40F9BEA2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2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C857-E9E8-4ACF-B781-95E9FD9160C9}" type="datetimeFigureOut">
              <a:rPr lang="ru-RU" smtClean="0"/>
              <a:t>22.12.24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90D-1E9E-4142-8EC5-40F9BEA2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5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C857-E9E8-4ACF-B781-95E9FD9160C9}" type="datetimeFigureOut">
              <a:rPr lang="ru-RU" smtClean="0"/>
              <a:t>22.12.24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90D-1E9E-4142-8EC5-40F9BEA2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6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C857-E9E8-4ACF-B781-95E9FD9160C9}" type="datetimeFigureOut">
              <a:rPr lang="ru-RU" smtClean="0"/>
              <a:t>22.12.24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90D-1E9E-4142-8EC5-40F9BEA2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7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C857-E9E8-4ACF-B781-95E9FD9160C9}" type="datetimeFigureOut">
              <a:rPr lang="ru-RU" smtClean="0"/>
              <a:t>22.12.24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90D-1E9E-4142-8EC5-40F9BEA2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3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C857-E9E8-4ACF-B781-95E9FD9160C9}" type="datetimeFigureOut">
              <a:rPr lang="ru-RU" smtClean="0"/>
              <a:t>22.12.24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90D-1E9E-4142-8EC5-40F9BEA2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3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C857-E9E8-4ACF-B781-95E9FD9160C9}" type="datetimeFigureOut">
              <a:rPr lang="ru-RU" smtClean="0"/>
              <a:t>22.12.24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EB90D-1E9E-4142-8EC5-40F9BEA2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8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1542" y="1306285"/>
            <a:ext cx="64298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1" u="sng" dirty="0" smtClean="0">
                <a:solidFill>
                  <a:srgbClr val="002060"/>
                </a:solidFill>
                <a:effectLst/>
                <a:latin typeface="Roboto"/>
              </a:rPr>
              <a:t>Презентация  «Чему мы научились за 2024год.Успехи и дальнейшие планы нашей группы».8группа.</a:t>
            </a:r>
            <a:endParaRPr lang="ru-RU" sz="4000" b="0" i="0" u="sng" dirty="0" smtClean="0">
              <a:solidFill>
                <a:srgbClr val="002060"/>
              </a:solidFill>
              <a:effectLst/>
              <a:latin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3314" y="-613437"/>
            <a:ext cx="918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МДОУ «Детский сад №104»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81371" y="5500914"/>
            <a:ext cx="404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Воспитатели: Мамкичева О.В.</a:t>
            </a:r>
          </a:p>
          <a:p>
            <a:r>
              <a:rPr lang="ru-RU" sz="2400" dirty="0" smtClean="0"/>
              <a:t>                         Старковская Е.В.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13943" y="6331911"/>
            <a:ext cx="310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Декабрь,2024г.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631" y="4476384"/>
            <a:ext cx="230448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1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6" y="116114"/>
            <a:ext cx="9027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родителей "Елочка желаний".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639334"/>
            <a:ext cx="4320000" cy="32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32" y="639334"/>
            <a:ext cx="4320000" cy="32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4"/>
          <a:stretch/>
        </p:blipFill>
        <p:spPr>
          <a:xfrm>
            <a:off x="2975115" y="4050784"/>
            <a:ext cx="5518775" cy="266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https://avatars.mds.yandex.net/i?id=b2bb185c043c709961374bbccf0c2e1bd1131dc2-1249495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83" y="4428784"/>
            <a:ext cx="1544288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b2bb185c043c709961374bbccf0c2e1bd1131dc2-1249495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22" y="4374784"/>
            <a:ext cx="16317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1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0793" y="-1247775"/>
            <a:ext cx="3483000" cy="619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32" t="2380"/>
          <a:stretch/>
        </p:blipFill>
        <p:spPr>
          <a:xfrm>
            <a:off x="6388294" y="0"/>
            <a:ext cx="5719059" cy="4219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7" y="3696449"/>
            <a:ext cx="4080000" cy="30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2"/>
          <a:stretch/>
        </p:blipFill>
        <p:spPr>
          <a:xfrm>
            <a:off x="5167823" y="4190999"/>
            <a:ext cx="4080000" cy="25654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27070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5600" y="1314075"/>
            <a:ext cx="5712000" cy="428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1485900" y="676275"/>
            <a:ext cx="3552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Таисия с мамой</a:t>
            </a:r>
          </a:p>
          <a:p>
            <a:pPr algn="ctr"/>
            <a:r>
              <a:rPr lang="ru-RU" sz="3600" dirty="0" smtClean="0"/>
              <a:t>пишут свои желания.</a:t>
            </a:r>
            <a:endParaRPr lang="ru-RU" sz="3600" dirty="0"/>
          </a:p>
        </p:txBody>
      </p:sp>
      <p:pic>
        <p:nvPicPr>
          <p:cNvPr id="1026" name="Picture 2" descr="https://avatars.mds.yandex.net/i?id=b582e68a72dddd33a139d1a96cf38dbe7b584002-369516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47962"/>
            <a:ext cx="25050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9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r="19348"/>
          <a:stretch/>
        </p:blipFill>
        <p:spPr>
          <a:xfrm>
            <a:off x="1695450" y="714375"/>
            <a:ext cx="8315325" cy="601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1695450" y="161925"/>
            <a:ext cx="942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Наша Елочка желаний готова!!!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30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219200"/>
            <a:ext cx="699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5122" name="Picture 2" descr="https://avatars.mds.yandex.net/i?id=81cf9a55db0f8388352ba245f64d468d8b9c6ef3-1292240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90812"/>
            <a:ext cx="2114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7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30629"/>
            <a:ext cx="10145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u="sng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подведение итогов образовательной деятельности.</a:t>
            </a:r>
          </a:p>
          <a:p>
            <a:r>
              <a:rPr lang="ru-RU" sz="2800" b="1" i="0" u="sng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познакомить родителей с достижениями и успехами их детей; подвести итоги совместной деятельности воспитателя, детей и родителей.</a:t>
            </a:r>
            <a:endParaRPr lang="ru-RU" sz="2800" b="0" i="0" dirty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6000" y="1606729"/>
            <a:ext cx="103486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 smtClean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dirty="0" smtClean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0" u="sng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нашего собрания:</a:t>
            </a:r>
          </a:p>
          <a:p>
            <a:endParaRPr lang="ru-RU" sz="2800" b="0" i="0" dirty="0" smtClean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Сообщение воспитателя Мамкичевой О.В. «Чему мы научились за год».</a:t>
            </a:r>
          </a:p>
          <a:p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Сообщение воспитателя Старковской Е.В. с показом презентаций о проведенной  проектной деятельности с детьми.   </a:t>
            </a:r>
          </a:p>
          <a:p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3.Мастер –класс «Елочка желаний».</a:t>
            </a:r>
          </a:p>
          <a:p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4.Разное.</a:t>
            </a:r>
            <a:endParaRPr lang="ru-RU" sz="2800" b="0" i="0" dirty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6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4686" y="130629"/>
            <a:ext cx="10189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воспитателя Мамкичевой О.В. «Чему мы научились за год».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1266825"/>
            <a:ext cx="6864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3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971" y="159658"/>
            <a:ext cx="10377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воспитателя Старковской Е.В. с показом презентаций о проведенной  проектной деятельности с детьми.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1"/>
          <a:stretch/>
        </p:blipFill>
        <p:spPr>
          <a:xfrm>
            <a:off x="4319587" y="1219200"/>
            <a:ext cx="3179250" cy="4870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098" name="Picture 2" descr="https://avatars.mds.yandex.net/i?id=9a7bd463e450f6de14dc369b5715c5f4c0be2c14-754747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6" y="2502345"/>
            <a:ext cx="2303999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699" y="2501857"/>
            <a:ext cx="230448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9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486" y="-99392"/>
            <a:ext cx="104067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u="sng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деятельность.</a:t>
            </a:r>
          </a:p>
          <a:p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 учились группировать предметы </a:t>
            </a:r>
            <a:r>
              <a:rPr lang="ru-RU" sz="2800" b="1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цвету </a:t>
            </a:r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 основных цветов: красный, желтый, зеленый, синий, белый, черный, размеру (большой, маленький, </a:t>
            </a:r>
            <a:r>
              <a:rPr lang="ru-RU" sz="2800" b="1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</a:t>
            </a:r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(шар, куб). Называть один и много предметов.</a:t>
            </a:r>
          </a:p>
          <a:p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знают и называют некоторых домашних и диких животных, их детенышей. Различают некоторые овощи, фрукты (1-2 вида). Имеют элементарные представления о природных сезонных явлениях.</a:t>
            </a:r>
          </a:p>
          <a:p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слушать доступные по содержанию стихи, сказки, рассказы. Самостоятельно рассматривать иллюстрации в книжках. Знают короткие стихотворения, потешки.</a:t>
            </a:r>
            <a:endParaRPr lang="ru-RU" sz="2800" b="0" i="0" dirty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beedb96be173dd585794d995445087a4124e50a8-823274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51" y="4746172"/>
            <a:ext cx="2809124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5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886" y="166913"/>
            <a:ext cx="70104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u="sng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детского творчества.</a:t>
            </a:r>
          </a:p>
          <a:p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знают, что карандашами, фломастерами, красками и кистью можно рисовать. Учились проводить горизонтальные и вертикальные и округлые линий, передавать в рисунке образы.</a:t>
            </a:r>
          </a:p>
          <a:p>
            <a:endParaRPr lang="ru-RU" sz="2800" b="0" i="0" dirty="0" smtClean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познакомились с пластилином, умеют раскатывать комок пластилина прямыми и круговыми движениями кистей рук; отламывать от большого комка пластилина маленькие комочки, сплющивать их ладонями. Лепят несложные фигуры.</a:t>
            </a:r>
          </a:p>
          <a:p>
            <a:endParaRPr lang="ru-RU" sz="3200" b="0" i="0" dirty="0" smtClean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s://avatars.mds.yandex.net/i?id=b24dd30fd030e1eb06412dd2610ce48537a1ca39-409949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36" y="166913"/>
            <a:ext cx="3554775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i?id=c5eb693a8acce847c1dd52c18663d4212586c4c8-4569040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4"/>
          <a:stretch/>
        </p:blipFill>
        <p:spPr bwMode="auto">
          <a:xfrm>
            <a:off x="7910286" y="3313113"/>
            <a:ext cx="3057525" cy="27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4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514" y="192541"/>
            <a:ext cx="10319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u="sng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конструктивной деятельности:</a:t>
            </a:r>
          </a:p>
          <a:p>
            <a:r>
              <a:rPr lang="ru-RU" sz="32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 с настольным и напольным строительным материалом дети познакомились с деталями (кубик, кирпичик, трехгранная призма, пластина, умеют сооружать элементарные постройки по образцу (предметы мебели, домики, заборчик и т. д.), башенки, дорожки. И с удовольствием обыгрывают их.</a:t>
            </a:r>
            <a:endParaRPr lang="ru-RU" sz="3200" b="0" i="0" dirty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18e9c331b8fa2ee9c340c3c92cd545ee09552380-526915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58" y="3731971"/>
            <a:ext cx="43719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4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257" y="435429"/>
            <a:ext cx="93907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u="sng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деятельность:</a:t>
            </a:r>
          </a:p>
          <a:p>
            <a:r>
              <a:rPr lang="ru-RU" sz="3200" b="0" i="0" dirty="0" smtClean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видом деятельности является игровая деятельность. Дети с удовольствием играют в ролевые игры: доктора, повара и др, в дидактические, развивающие в игры. Складывают пирамидку, матрешку, собирают вкладыши, мозаику. Знают где находятся настольные игры, что играть с ними надо за столом, а потом убрать на место.</a:t>
            </a:r>
            <a:endParaRPr lang="ru-RU" sz="3200" b="0" i="0" dirty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ids Playing Doctor and Patient Stock Vector - Illustration of isolated, littl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9" y="4356000"/>
            <a:ext cx="233325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онсультация &quot;Значение сюжетно - ролевых игр в развитии ребен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82" y="4338000"/>
            <a:ext cx="1988892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i?id=8e077ae5ed37a3884727e5e4c2b682526e4ae649-430662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54" y="4402000"/>
            <a:ext cx="2615965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7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7725" y="114300"/>
            <a:ext cx="103323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u="sng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дальнейшей работы в нашей группе планируется: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целенаправленную работу с детьми по всем образовательным областям;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предметно-развивающую среду;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улучшать взаимодействие с родителями;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уровень педагогического мастерства путём самообразования;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и реализовывать современные педагогические технологии, направленные на развитие детей;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участвовать в мероприятиях в ДОУ.</a:t>
            </a:r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i?id=b2bb185c043c709961374bbccf0c2e1bd1131dc2-1249495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913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93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437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Вованчик</dc:creator>
  <cp:lastModifiedBy>Вованчик</cp:lastModifiedBy>
  <cp:revision>12</cp:revision>
  <dcterms:created xsi:type="dcterms:W3CDTF">2024-12-19T19:10:13Z</dcterms:created>
  <dcterms:modified xsi:type="dcterms:W3CDTF">2024-12-22T19:54:19Z</dcterms:modified>
</cp:coreProperties>
</file>